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9" r:id="rId7"/>
    <p:sldId id="258" r:id="rId8"/>
    <p:sldId id="278" r:id="rId9"/>
    <p:sldId id="260"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6CB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1A6F47-6C73-3C78-59B5-222E13CC36A6}" v="388" dt="2024-02-06T21:20:55.297"/>
    <p1510:client id="{8AAF7102-E426-1310-0513-B0A6184BCAE9}" v="73" dt="2024-02-06T18:00:05.052"/>
  </p1510:revLst>
</p1510:revInfo>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047056-A4A4-49C6-B53A-A3B5AD2C9E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56B0B6-1521-4655-A849-832BDEEDBB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A7818-9FD1-4A4A-BBB8-A8F7A885158A}" type="datetimeFigureOut">
              <a:rPr lang="en-US" smtClean="0"/>
              <a:t>2/6/2024</a:t>
            </a:fld>
            <a:endParaRPr lang="en-US"/>
          </a:p>
        </p:txBody>
      </p:sp>
      <p:sp>
        <p:nvSpPr>
          <p:cNvPr id="4" name="Footer Placeholder 3">
            <a:extLst>
              <a:ext uri="{FF2B5EF4-FFF2-40B4-BE49-F238E27FC236}">
                <a16:creationId xmlns:a16="http://schemas.microsoft.com/office/drawing/2014/main" id="{476D0097-1060-4E43-8794-A93E30064AC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29457E5-A2BA-4F1E-ACE4-06A1C8C83D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B95B5C-AE81-486B-8299-C690ADF087B7}" type="slidenum">
              <a:rPr lang="en-US" smtClean="0"/>
              <a:t>‹#›</a:t>
            </a:fld>
            <a:endParaRPr lang="en-US"/>
          </a:p>
        </p:txBody>
      </p:sp>
    </p:spTree>
    <p:extLst>
      <p:ext uri="{BB962C8B-B14F-4D97-AF65-F5344CB8AC3E}">
        <p14:creationId xmlns:p14="http://schemas.microsoft.com/office/powerpoint/2010/main" val="1496322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068347-4327-4298-850E-31E39F309FB1}" type="datetimeFigureOut">
              <a:rPr lang="en-US" smtClean="0"/>
              <a:t>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2D2F8-28A7-48E8-ADD3-E9583D47D83D}" type="slidenum">
              <a:rPr lang="en-US" smtClean="0"/>
              <a:t>‹#›</a:t>
            </a:fld>
            <a:endParaRPr lang="en-US"/>
          </a:p>
        </p:txBody>
      </p:sp>
    </p:spTree>
    <p:extLst>
      <p:ext uri="{BB962C8B-B14F-4D97-AF65-F5344CB8AC3E}">
        <p14:creationId xmlns:p14="http://schemas.microsoft.com/office/powerpoint/2010/main" val="1317918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4</a:t>
            </a:fld>
            <a:endParaRPr lang="en-US"/>
          </a:p>
        </p:txBody>
      </p:sp>
    </p:spTree>
    <p:extLst>
      <p:ext uri="{BB962C8B-B14F-4D97-AF65-F5344CB8AC3E}">
        <p14:creationId xmlns:p14="http://schemas.microsoft.com/office/powerpoint/2010/main" val="1849581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22D2F8-28A7-48E8-ADD3-E9583D47D83D}" type="slidenum">
              <a:rPr lang="en-US" smtClean="0"/>
              <a:t>5</a:t>
            </a:fld>
            <a:endParaRPr lang="en-US"/>
          </a:p>
        </p:txBody>
      </p:sp>
    </p:spTree>
    <p:extLst>
      <p:ext uri="{BB962C8B-B14F-4D97-AF65-F5344CB8AC3E}">
        <p14:creationId xmlns:p14="http://schemas.microsoft.com/office/powerpoint/2010/main" val="28363581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7F6B47B-FE57-44F5-B5A8-26DF978ABF2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F9444BC-BA6E-47AE-9F54-D7B7A498323F}"/>
              </a:ext>
            </a:extLst>
          </p:cNvPr>
          <p:cNvSpPr>
            <a:spLocks noGrp="1"/>
          </p:cNvSpPr>
          <p:nvPr>
            <p:ph type="title" hasCustomPrompt="1"/>
          </p:nvPr>
        </p:nvSpPr>
        <p:spPr>
          <a:xfrm>
            <a:off x="825674" y="1327759"/>
            <a:ext cx="4989628" cy="1929505"/>
          </a:xfrm>
          <a:prstGeom prst="rect">
            <a:avLst/>
          </a:prstGeom>
        </p:spPr>
        <p:txBody>
          <a:bodyPr anchor="b"/>
          <a:lstStyle>
            <a:lvl1pPr>
              <a:defRPr sz="4800" cap="all" spc="400" baseline="0">
                <a:solidFill>
                  <a:schemeClr val="accent6"/>
                </a:solidFill>
              </a:defRPr>
            </a:lvl1pPr>
          </a:lstStyle>
          <a:p>
            <a:r>
              <a:rPr lang="en-US"/>
              <a:t>Click to add title</a:t>
            </a:r>
          </a:p>
        </p:txBody>
      </p:sp>
      <p:sp>
        <p:nvSpPr>
          <p:cNvPr id="14" name="Text Placeholder 13">
            <a:extLst>
              <a:ext uri="{FF2B5EF4-FFF2-40B4-BE49-F238E27FC236}">
                <a16:creationId xmlns:a16="http://schemas.microsoft.com/office/drawing/2014/main" id="{36ACD8B9-402D-4E40-BE1F-410604448141}"/>
              </a:ext>
            </a:extLst>
          </p:cNvPr>
          <p:cNvSpPr>
            <a:spLocks noGrp="1"/>
          </p:cNvSpPr>
          <p:nvPr>
            <p:ph type="body" sz="quarter" idx="12" hasCustomPrompt="1"/>
          </p:nvPr>
        </p:nvSpPr>
        <p:spPr>
          <a:xfrm>
            <a:off x="838934" y="3257264"/>
            <a:ext cx="4989628" cy="816022"/>
          </a:xfrm>
          <a:prstGeom prst="rect">
            <a:avLst/>
          </a:prstGeom>
        </p:spPr>
        <p:txBody>
          <a:bodyPr>
            <a:normAutofit/>
          </a:bodyPr>
          <a:lstStyle>
            <a:lvl1pPr marL="0" indent="0" algn="l">
              <a:buNone/>
              <a:defRPr sz="1800" i="0">
                <a:solidFill>
                  <a:schemeClr val="bg1"/>
                </a:solidFill>
              </a:defRPr>
            </a:lvl1pPr>
          </a:lstStyle>
          <a:p>
            <a:pPr lvl="0"/>
            <a:r>
              <a:rPr lang="en-US"/>
              <a:t>Click to add subtitle</a:t>
            </a:r>
          </a:p>
        </p:txBody>
      </p:sp>
    </p:spTree>
    <p:extLst>
      <p:ext uri="{BB962C8B-B14F-4D97-AF65-F5344CB8AC3E}">
        <p14:creationId xmlns:p14="http://schemas.microsoft.com/office/powerpoint/2010/main" val="340803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133E6176-F4F6-41F9-8F2A-BA6586E1658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C667-531B-4E40-98C6-B36847DE0684}"/>
              </a:ext>
            </a:extLst>
          </p:cNvPr>
          <p:cNvSpPr>
            <a:spLocks noGrp="1"/>
          </p:cNvSpPr>
          <p:nvPr>
            <p:ph type="title" hasCustomPrompt="1"/>
          </p:nvPr>
        </p:nvSpPr>
        <p:spPr>
          <a:xfrm>
            <a:off x="5029799" y="1377876"/>
            <a:ext cx="5097428" cy="918377"/>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5" name="Text Placeholder 10">
            <a:extLst>
              <a:ext uri="{FF2B5EF4-FFF2-40B4-BE49-F238E27FC236}">
                <a16:creationId xmlns:a16="http://schemas.microsoft.com/office/drawing/2014/main" id="{42930722-7AFE-41FC-8830-E2075CE783EA}"/>
              </a:ext>
            </a:extLst>
          </p:cNvPr>
          <p:cNvSpPr>
            <a:spLocks noGrp="1"/>
          </p:cNvSpPr>
          <p:nvPr>
            <p:ph type="body" sz="quarter" idx="14" hasCustomPrompt="1"/>
          </p:nvPr>
        </p:nvSpPr>
        <p:spPr>
          <a:xfrm>
            <a:off x="2535012" y="272404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6" name="Text Placeholder 14">
            <a:extLst>
              <a:ext uri="{FF2B5EF4-FFF2-40B4-BE49-F238E27FC236}">
                <a16:creationId xmlns:a16="http://schemas.microsoft.com/office/drawing/2014/main" id="{4FD0E59A-1834-4F86-8ED3-1EBC643224D7}"/>
              </a:ext>
            </a:extLst>
          </p:cNvPr>
          <p:cNvSpPr>
            <a:spLocks noGrp="1"/>
          </p:cNvSpPr>
          <p:nvPr>
            <p:ph type="body" sz="quarter" idx="19" hasCustomPrompt="1"/>
          </p:nvPr>
        </p:nvSpPr>
        <p:spPr>
          <a:xfrm>
            <a:off x="4267209" y="2930881"/>
            <a:ext cx="3639904"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27" name="Text Placeholder 14">
            <a:extLst>
              <a:ext uri="{FF2B5EF4-FFF2-40B4-BE49-F238E27FC236}">
                <a16:creationId xmlns:a16="http://schemas.microsoft.com/office/drawing/2014/main" id="{7084F479-66F8-4110-96A2-F3A27ED1C202}"/>
              </a:ext>
            </a:extLst>
          </p:cNvPr>
          <p:cNvSpPr>
            <a:spLocks noGrp="1"/>
          </p:cNvSpPr>
          <p:nvPr>
            <p:ph type="body" sz="quarter" idx="20" hasCustomPrompt="1"/>
          </p:nvPr>
        </p:nvSpPr>
        <p:spPr>
          <a:xfrm>
            <a:off x="4267209" y="3282057"/>
            <a:ext cx="3639904"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8" name="Text Placeholder 10">
            <a:extLst>
              <a:ext uri="{FF2B5EF4-FFF2-40B4-BE49-F238E27FC236}">
                <a16:creationId xmlns:a16="http://schemas.microsoft.com/office/drawing/2014/main" id="{DD083869-3E3D-40A3-AE1C-3384E7096AED}"/>
              </a:ext>
            </a:extLst>
          </p:cNvPr>
          <p:cNvSpPr>
            <a:spLocks noGrp="1"/>
          </p:cNvSpPr>
          <p:nvPr>
            <p:ph type="body" sz="quarter" idx="21" hasCustomPrompt="1"/>
          </p:nvPr>
        </p:nvSpPr>
        <p:spPr>
          <a:xfrm>
            <a:off x="2535012" y="3882118"/>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29" name="Text Placeholder 14">
            <a:extLst>
              <a:ext uri="{FF2B5EF4-FFF2-40B4-BE49-F238E27FC236}">
                <a16:creationId xmlns:a16="http://schemas.microsoft.com/office/drawing/2014/main" id="{ECD259C4-54A9-4BCA-A693-5A8F91D824AD}"/>
              </a:ext>
            </a:extLst>
          </p:cNvPr>
          <p:cNvSpPr>
            <a:spLocks noGrp="1"/>
          </p:cNvSpPr>
          <p:nvPr>
            <p:ph type="body" sz="quarter" idx="22" hasCustomPrompt="1"/>
          </p:nvPr>
        </p:nvSpPr>
        <p:spPr>
          <a:xfrm>
            <a:off x="4267209" y="4097257"/>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0" name="Text Placeholder 14">
            <a:extLst>
              <a:ext uri="{FF2B5EF4-FFF2-40B4-BE49-F238E27FC236}">
                <a16:creationId xmlns:a16="http://schemas.microsoft.com/office/drawing/2014/main" id="{3099E6DD-0A81-4AD6-97AD-DB777418E5D6}"/>
              </a:ext>
            </a:extLst>
          </p:cNvPr>
          <p:cNvSpPr>
            <a:spLocks noGrp="1"/>
          </p:cNvSpPr>
          <p:nvPr>
            <p:ph type="body" sz="quarter" idx="23" hasCustomPrompt="1"/>
          </p:nvPr>
        </p:nvSpPr>
        <p:spPr>
          <a:xfrm>
            <a:off x="4267209" y="4448433"/>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31" name="Text Placeholder 10">
            <a:extLst>
              <a:ext uri="{FF2B5EF4-FFF2-40B4-BE49-F238E27FC236}">
                <a16:creationId xmlns:a16="http://schemas.microsoft.com/office/drawing/2014/main" id="{01E19938-3E97-4D01-9075-1BB1AF8DDF0B}"/>
              </a:ext>
            </a:extLst>
          </p:cNvPr>
          <p:cNvSpPr>
            <a:spLocks noGrp="1"/>
          </p:cNvSpPr>
          <p:nvPr>
            <p:ph type="body" sz="quarter" idx="24" hasCustomPrompt="1"/>
          </p:nvPr>
        </p:nvSpPr>
        <p:spPr>
          <a:xfrm>
            <a:off x="2535012" y="5046627"/>
            <a:ext cx="1786461" cy="1072345"/>
          </a:xfrm>
          <a:prstGeom prst="rect">
            <a:avLst/>
          </a:prstGeom>
        </p:spPr>
        <p:txBody>
          <a:bodyPr anchor="ctr"/>
          <a:lstStyle>
            <a:lvl1pPr marL="0" indent="0" algn="l">
              <a:buNone/>
              <a:defRPr sz="5400" cap="all" spc="400" baseline="0">
                <a:solidFill>
                  <a:schemeClr val="accent6"/>
                </a:solidFill>
                <a:latin typeface="+mj-lt"/>
              </a:defRPr>
            </a:lvl1pPr>
          </a:lstStyle>
          <a:p>
            <a:pPr lvl="0"/>
            <a:r>
              <a:rPr lang="en-US"/>
              <a:t>text</a:t>
            </a:r>
          </a:p>
        </p:txBody>
      </p:sp>
      <p:sp>
        <p:nvSpPr>
          <p:cNvPr id="32" name="Text Placeholder 14">
            <a:extLst>
              <a:ext uri="{FF2B5EF4-FFF2-40B4-BE49-F238E27FC236}">
                <a16:creationId xmlns:a16="http://schemas.microsoft.com/office/drawing/2014/main" id="{FA19E736-C7E5-448A-AC90-0EB1D902C0D9}"/>
              </a:ext>
            </a:extLst>
          </p:cNvPr>
          <p:cNvSpPr>
            <a:spLocks noGrp="1"/>
          </p:cNvSpPr>
          <p:nvPr>
            <p:ph type="body" sz="quarter" idx="25" hasCustomPrompt="1"/>
          </p:nvPr>
        </p:nvSpPr>
        <p:spPr>
          <a:xfrm>
            <a:off x="4258730" y="5267189"/>
            <a:ext cx="3639905" cy="387746"/>
          </a:xfrm>
          <a:prstGeom prst="rect">
            <a:avLst/>
          </a:prstGeom>
        </p:spPr>
        <p:txBody>
          <a:bodyPr/>
          <a:lstStyle>
            <a:lvl1pPr marL="0" indent="0" algn="l">
              <a:buNone/>
              <a:defRPr sz="1800" cap="none" spc="200" baseline="0">
                <a:solidFill>
                  <a:schemeClr val="bg1"/>
                </a:solidFill>
                <a:latin typeface="+mn-lt"/>
              </a:defRPr>
            </a:lvl1pPr>
          </a:lstStyle>
          <a:p>
            <a:pPr lvl="0"/>
            <a:r>
              <a:rPr lang="en-US"/>
              <a:t>Add subtitle</a:t>
            </a:r>
          </a:p>
        </p:txBody>
      </p:sp>
      <p:sp>
        <p:nvSpPr>
          <p:cNvPr id="33" name="Text Placeholder 14">
            <a:extLst>
              <a:ext uri="{FF2B5EF4-FFF2-40B4-BE49-F238E27FC236}">
                <a16:creationId xmlns:a16="http://schemas.microsoft.com/office/drawing/2014/main" id="{4C139082-0147-4871-8F86-8D4DFC57E881}"/>
              </a:ext>
            </a:extLst>
          </p:cNvPr>
          <p:cNvSpPr>
            <a:spLocks noGrp="1"/>
          </p:cNvSpPr>
          <p:nvPr>
            <p:ph type="body" sz="quarter" idx="26" hasCustomPrompt="1"/>
          </p:nvPr>
        </p:nvSpPr>
        <p:spPr>
          <a:xfrm>
            <a:off x="4258730" y="5618365"/>
            <a:ext cx="3639905" cy="481781"/>
          </a:xfrm>
          <a:prstGeom prst="rect">
            <a:avLst/>
          </a:prstGeom>
        </p:spPr>
        <p:txBody>
          <a:bodyPr/>
          <a:lstStyle>
            <a:lvl1pPr marL="0" indent="0" algn="l">
              <a:buNone/>
              <a:defRPr sz="1400" cap="none" spc="200" baseline="0">
                <a:solidFill>
                  <a:schemeClr val="bg1"/>
                </a:solidFill>
                <a:latin typeface="+mn-lt"/>
              </a:defRPr>
            </a:lvl1pPr>
          </a:lstStyle>
          <a:p>
            <a:pPr lvl="0"/>
            <a:r>
              <a:rPr lang="en-US"/>
              <a:t>Add subtitle</a:t>
            </a:r>
          </a:p>
        </p:txBody>
      </p:sp>
      <p:sp>
        <p:nvSpPr>
          <p:cNvPr id="21" name="Footer Placeholder 15">
            <a:extLst>
              <a:ext uri="{FF2B5EF4-FFF2-40B4-BE49-F238E27FC236}">
                <a16:creationId xmlns:a16="http://schemas.microsoft.com/office/drawing/2014/main" id="{97BCF052-161B-4AD4-AE2D-DED3FA964C2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E388F47C-0B7F-4C1B-B356-52A1CB56DD0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4654010E-C1FB-4195-AD8B-03A8DAE012A0}"/>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608075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pic>
        <p:nvPicPr>
          <p:cNvPr id="31" name="Graphic 30">
            <a:extLst>
              <a:ext uri="{FF2B5EF4-FFF2-40B4-BE49-F238E27FC236}">
                <a16:creationId xmlns:a16="http://schemas.microsoft.com/office/drawing/2014/main" id="{84044BB2-E43C-47D4-AA71-04F22AA35EA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C0F929B-B0E5-4A66-B6D7-462C68EF7A7F}"/>
              </a:ext>
            </a:extLst>
          </p:cNvPr>
          <p:cNvSpPr>
            <a:spLocks noGrp="1"/>
          </p:cNvSpPr>
          <p:nvPr>
            <p:ph type="title" hasCustomPrompt="1"/>
          </p:nvPr>
        </p:nvSpPr>
        <p:spPr>
          <a:xfrm>
            <a:off x="2434082" y="2232234"/>
            <a:ext cx="7323836" cy="743753"/>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4" name="Text Placeholder 14">
            <a:extLst>
              <a:ext uri="{FF2B5EF4-FFF2-40B4-BE49-F238E27FC236}">
                <a16:creationId xmlns:a16="http://schemas.microsoft.com/office/drawing/2014/main" id="{04A0468C-03A1-433C-BEB5-89CD0787ABA4}"/>
              </a:ext>
            </a:extLst>
          </p:cNvPr>
          <p:cNvSpPr>
            <a:spLocks noGrp="1"/>
          </p:cNvSpPr>
          <p:nvPr>
            <p:ph type="body" sz="quarter" idx="19" hasCustomPrompt="1"/>
          </p:nvPr>
        </p:nvSpPr>
        <p:spPr>
          <a:xfrm>
            <a:off x="1469369"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5" name="Text Placeholder 14">
            <a:extLst>
              <a:ext uri="{FF2B5EF4-FFF2-40B4-BE49-F238E27FC236}">
                <a16:creationId xmlns:a16="http://schemas.microsoft.com/office/drawing/2014/main" id="{1345DEAC-8D5A-44A0-9EA3-9A2039ADD049}"/>
              </a:ext>
            </a:extLst>
          </p:cNvPr>
          <p:cNvSpPr>
            <a:spLocks noGrp="1"/>
          </p:cNvSpPr>
          <p:nvPr>
            <p:ph type="body" sz="quarter" idx="20" hasCustomPrompt="1"/>
          </p:nvPr>
        </p:nvSpPr>
        <p:spPr>
          <a:xfrm>
            <a:off x="1469369"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6" name="Text Placeholder 14">
            <a:extLst>
              <a:ext uri="{FF2B5EF4-FFF2-40B4-BE49-F238E27FC236}">
                <a16:creationId xmlns:a16="http://schemas.microsoft.com/office/drawing/2014/main" id="{D2839B01-8B79-4655-BADE-8F0A9351936D}"/>
              </a:ext>
            </a:extLst>
          </p:cNvPr>
          <p:cNvSpPr>
            <a:spLocks noGrp="1"/>
          </p:cNvSpPr>
          <p:nvPr>
            <p:ph type="body" sz="quarter" idx="21" hasCustomPrompt="1"/>
          </p:nvPr>
        </p:nvSpPr>
        <p:spPr>
          <a:xfrm>
            <a:off x="6672448" y="3317783"/>
            <a:ext cx="4172533" cy="274650"/>
          </a:xfrm>
          <a:prstGeom prst="rect">
            <a:avLst/>
          </a:prstGeom>
        </p:spPr>
        <p:txBody>
          <a:bodyPr/>
          <a:lstStyle>
            <a:lvl1pPr marL="0" indent="0" algn="l">
              <a:buNone/>
              <a:defRPr sz="1600" cap="all" spc="200" baseline="0">
                <a:solidFill>
                  <a:schemeClr val="accent6"/>
                </a:solidFill>
                <a:latin typeface="+mj-lt"/>
              </a:defRPr>
            </a:lvl1pPr>
          </a:lstStyle>
          <a:p>
            <a:pPr lvl="0"/>
            <a:r>
              <a:rPr lang="en-US"/>
              <a:t>Add subtitle</a:t>
            </a:r>
          </a:p>
        </p:txBody>
      </p:sp>
      <p:sp>
        <p:nvSpPr>
          <p:cNvPr id="27" name="Text Placeholder 14">
            <a:extLst>
              <a:ext uri="{FF2B5EF4-FFF2-40B4-BE49-F238E27FC236}">
                <a16:creationId xmlns:a16="http://schemas.microsoft.com/office/drawing/2014/main" id="{D0AFF7FE-E069-4C57-9F9F-909B7FE43E92}"/>
              </a:ext>
            </a:extLst>
          </p:cNvPr>
          <p:cNvSpPr>
            <a:spLocks noGrp="1"/>
          </p:cNvSpPr>
          <p:nvPr>
            <p:ph type="body" sz="quarter" idx="22" hasCustomPrompt="1"/>
          </p:nvPr>
        </p:nvSpPr>
        <p:spPr>
          <a:xfrm>
            <a:off x="6672448" y="3651424"/>
            <a:ext cx="4172533" cy="2329657"/>
          </a:xfrm>
          <a:prstGeom prst="rect">
            <a:avLst/>
          </a:prstGeom>
        </p:spPr>
        <p:txBody>
          <a:bodyPr/>
          <a:lstStyle>
            <a:lvl1pPr marL="0" indent="0" algn="l">
              <a:lnSpc>
                <a:spcPct val="150000"/>
              </a:lnSpc>
              <a:spcBef>
                <a:spcPts val="0"/>
              </a:spcBef>
              <a:spcAft>
                <a:spcPts val="1200"/>
              </a:spcAft>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3272142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172C710-E0AE-4BB2-88CC-99E77C188CA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24C9529-8AA8-4D29-9375-C579768868A4}"/>
              </a:ext>
            </a:extLst>
          </p:cNvPr>
          <p:cNvSpPr>
            <a:spLocks noGrp="1"/>
          </p:cNvSpPr>
          <p:nvPr>
            <p:ph type="title" hasCustomPrompt="1"/>
          </p:nvPr>
        </p:nvSpPr>
        <p:spPr>
          <a:xfrm>
            <a:off x="614107" y="501519"/>
            <a:ext cx="10515600" cy="492025"/>
          </a:xfrm>
          <a:prstGeom prst="rect">
            <a:avLst/>
          </a:prstGeom>
        </p:spPr>
        <p:txBody>
          <a:bodyPr/>
          <a:lstStyle>
            <a:lvl1pPr>
              <a:defRPr sz="2800" cap="all" spc="400" baseline="0">
                <a:solidFill>
                  <a:schemeClr val="bg1"/>
                </a:solidFill>
              </a:defRPr>
            </a:lvl1pPr>
          </a:lstStyle>
          <a:p>
            <a:r>
              <a:rPr lang="en-US"/>
              <a:t>Click to add title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3927206" y="1599947"/>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2423421" y="2378452"/>
            <a:ext cx="1183179" cy="492025"/>
          </a:xfrm>
          <a:prstGeom prst="rect">
            <a:avLst/>
          </a:prstGeom>
        </p:spPr>
        <p:txBody>
          <a:bodyPr anchor="ctr"/>
          <a:lstStyle>
            <a:lvl1pPr marL="0" indent="0" algn="ctr">
              <a:lnSpc>
                <a:spcPct val="100000"/>
              </a:lnSpc>
              <a:buNone/>
              <a:defRPr sz="1800" cap="all" spc="200" baseline="0">
                <a:solidFill>
                  <a:schemeClr val="accent3"/>
                </a:solidFill>
                <a:latin typeface="+mj-lt"/>
              </a:defRPr>
            </a:lvl1pPr>
          </a:lstStyle>
          <a:p>
            <a:pPr lvl="0"/>
            <a:r>
              <a:rPr lang="en-US"/>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5443586" y="2129182"/>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1234399" y="3528829"/>
            <a:ext cx="1209143"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7131018" y="3528829"/>
            <a:ext cx="1380681"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1322436" y="4634331"/>
            <a:ext cx="1183179" cy="492025"/>
          </a:xfrm>
          <a:prstGeom prst="rect">
            <a:avLst/>
          </a:prstGeom>
        </p:spPr>
        <p:txBody>
          <a:bodyPr anchor="ctr"/>
          <a:lstStyle>
            <a:lvl1pPr marL="0" indent="0" algn="ctr">
              <a:lnSpc>
                <a:spcPct val="100000"/>
              </a:lnSpc>
              <a:buNone/>
              <a:defRPr sz="1800" cap="all" spc="200" baseline="0">
                <a:solidFill>
                  <a:schemeClr val="accent1">
                    <a:lumMod val="50000"/>
                    <a:lumOff val="50000"/>
                  </a:schemeClr>
                </a:solidFill>
                <a:latin typeface="+mj-lt"/>
              </a:defRPr>
            </a:lvl1pPr>
          </a:lstStyle>
          <a:p>
            <a:pPr lvl="0"/>
            <a:r>
              <a:rPr lang="en-US"/>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2859913" y="4459860"/>
            <a:ext cx="1183179" cy="492025"/>
          </a:xfrm>
          <a:prstGeom prst="rect">
            <a:avLst/>
          </a:prstGeom>
        </p:spPr>
        <p:txBody>
          <a:bodyPr anchor="ctr"/>
          <a:lstStyle>
            <a:lvl1pPr marL="0" indent="0" algn="ctr">
              <a:lnSpc>
                <a:spcPct val="100000"/>
              </a:lnSpc>
              <a:buNone/>
              <a:defRPr sz="1800" cap="all" spc="200" baseline="0">
                <a:solidFill>
                  <a:schemeClr val="accent5"/>
                </a:solidFill>
                <a:latin typeface="+mj-lt"/>
              </a:defRPr>
            </a:lvl1pPr>
          </a:lstStyle>
          <a:p>
            <a:pPr lvl="0"/>
            <a:r>
              <a:rPr lang="en-US"/>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5237403" y="4321788"/>
            <a:ext cx="1183179" cy="492025"/>
          </a:xfrm>
          <a:prstGeom prst="rect">
            <a:avLst/>
          </a:prstGeom>
        </p:spPr>
        <p:txBody>
          <a:bodyPr anchor="ctr"/>
          <a:lstStyle>
            <a:lvl1pPr marL="0" indent="0" algn="ctr">
              <a:lnSpc>
                <a:spcPct val="100000"/>
              </a:lnSpc>
              <a:buNone/>
              <a:defRPr sz="1800" cap="all" spc="200" baseline="0">
                <a:solidFill>
                  <a:schemeClr val="accent6">
                    <a:lumMod val="75000"/>
                  </a:schemeClr>
                </a:solidFill>
                <a:latin typeface="+mj-lt"/>
              </a:defRPr>
            </a:lvl1pPr>
          </a:lstStyle>
          <a:p>
            <a:pPr lvl="0"/>
            <a:r>
              <a:rPr lang="en-US"/>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3927206" y="5468790"/>
            <a:ext cx="1706965" cy="492025"/>
          </a:xfrm>
          <a:prstGeom prst="rect">
            <a:avLst/>
          </a:prstGeom>
        </p:spPr>
        <p:txBody>
          <a:bodyPr anchor="ctr"/>
          <a:lstStyle>
            <a:lvl1pPr marL="0" indent="0" algn="ctr">
              <a:lnSpc>
                <a:spcPct val="100000"/>
              </a:lnSpc>
              <a:buNone/>
              <a:defRPr sz="1000" cap="all" spc="200" baseline="0">
                <a:solidFill>
                  <a:schemeClr val="accent6"/>
                </a:solidFill>
                <a:latin typeface="+mj-lt"/>
              </a:defRPr>
            </a:lvl1pPr>
          </a:lstStyle>
          <a:p>
            <a:pPr lvl="0"/>
            <a:r>
              <a:rPr lang="en-US"/>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6486546" y="5195673"/>
            <a:ext cx="1183179" cy="492025"/>
          </a:xfrm>
          <a:prstGeom prst="rect">
            <a:avLst/>
          </a:prstGeom>
        </p:spPr>
        <p:txBody>
          <a:bodyPr anchor="ctr"/>
          <a:lstStyle>
            <a:lvl1pPr marL="0" indent="0" algn="ctr">
              <a:lnSpc>
                <a:spcPct val="100000"/>
              </a:lnSpc>
              <a:buNone/>
              <a:defRPr sz="1800" cap="all" spc="200" baseline="0">
                <a:solidFill>
                  <a:schemeClr val="bg1">
                    <a:lumMod val="75000"/>
                  </a:schemeClr>
                </a:solidFill>
                <a:latin typeface="+mj-lt"/>
              </a:defRPr>
            </a:lvl1pPr>
          </a:lstStyle>
          <a:p>
            <a:pPr lvl="0"/>
            <a:r>
              <a:rPr lang="en-US"/>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2447369" y="3774842"/>
            <a:ext cx="4683649"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4780689" y="2091972"/>
            <a:ext cx="4678" cy="337681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Footer Placeholder 15">
            <a:extLst>
              <a:ext uri="{FF2B5EF4-FFF2-40B4-BE49-F238E27FC236}">
                <a16:creationId xmlns:a16="http://schemas.microsoft.com/office/drawing/2014/main" id="{95A4BAFB-A1C5-4E01-9E16-ED02AADB1FA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2" name="Slide Number Placeholder 16">
            <a:extLst>
              <a:ext uri="{FF2B5EF4-FFF2-40B4-BE49-F238E27FC236}">
                <a16:creationId xmlns:a16="http://schemas.microsoft.com/office/drawing/2014/main" id="{D2409207-E360-4301-9134-4DA109683DD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3" name="Date Placeholder 14">
            <a:extLst>
              <a:ext uri="{FF2B5EF4-FFF2-40B4-BE49-F238E27FC236}">
                <a16:creationId xmlns:a16="http://schemas.microsoft.com/office/drawing/2014/main" id="{F78AA50C-2DC6-46C5-B2CE-FB29A305F81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7945453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EDCC43F-6D79-4D9A-A842-74287B40D33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3" name="Title 2">
            <a:extLst>
              <a:ext uri="{FF2B5EF4-FFF2-40B4-BE49-F238E27FC236}">
                <a16:creationId xmlns:a16="http://schemas.microsoft.com/office/drawing/2014/main" id="{A8255D77-6260-4F8F-86E3-D0AAF36FA403}"/>
              </a:ext>
            </a:extLst>
          </p:cNvPr>
          <p:cNvSpPr>
            <a:spLocks noGrp="1"/>
          </p:cNvSpPr>
          <p:nvPr>
            <p:ph type="title" hasCustomPrompt="1"/>
          </p:nvPr>
        </p:nvSpPr>
        <p:spPr>
          <a:xfrm>
            <a:off x="3294345" y="1158710"/>
            <a:ext cx="5611660" cy="677782"/>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8" name="Text Placeholder 14">
            <a:extLst>
              <a:ext uri="{FF2B5EF4-FFF2-40B4-BE49-F238E27FC236}">
                <a16:creationId xmlns:a16="http://schemas.microsoft.com/office/drawing/2014/main" id="{5C91A828-665B-4FC2-950E-370DF47348CE}"/>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10" name="Text Placeholder 14">
            <a:extLst>
              <a:ext uri="{FF2B5EF4-FFF2-40B4-BE49-F238E27FC236}">
                <a16:creationId xmlns:a16="http://schemas.microsoft.com/office/drawing/2014/main" id="{0BE18AA7-27E7-4763-A428-079E43A450DA}"/>
              </a:ext>
            </a:extLst>
          </p:cNvPr>
          <p:cNvSpPr>
            <a:spLocks noGrp="1"/>
          </p:cNvSpPr>
          <p:nvPr>
            <p:ph type="body" sz="quarter" idx="26" hasCustomPrompt="1"/>
          </p:nvPr>
        </p:nvSpPr>
        <p:spPr>
          <a:xfrm>
            <a:off x="1833290"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6ED488B3-3B38-4DE8-8789-E9C406DB6525}"/>
              </a:ext>
            </a:extLst>
          </p:cNvPr>
          <p:cNvSpPr>
            <a:spLocks noGrp="1"/>
          </p:cNvSpPr>
          <p:nvPr>
            <p:ph type="body" sz="quarter" idx="27" hasCustomPrompt="1"/>
          </p:nvPr>
        </p:nvSpPr>
        <p:spPr>
          <a:xfrm>
            <a:off x="5053332"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19" name="Text Placeholder 14">
            <a:extLst>
              <a:ext uri="{FF2B5EF4-FFF2-40B4-BE49-F238E27FC236}">
                <a16:creationId xmlns:a16="http://schemas.microsoft.com/office/drawing/2014/main" id="{5717E8AA-E5DC-43D1-BED9-1A8F554EB61F}"/>
              </a:ext>
            </a:extLst>
          </p:cNvPr>
          <p:cNvSpPr>
            <a:spLocks noGrp="1"/>
          </p:cNvSpPr>
          <p:nvPr>
            <p:ph type="body" sz="quarter" idx="28" hasCustomPrompt="1"/>
          </p:nvPr>
        </p:nvSpPr>
        <p:spPr>
          <a:xfrm>
            <a:off x="8197008" y="3262556"/>
            <a:ext cx="1706965" cy="1048575"/>
          </a:xfrm>
          <a:prstGeom prst="rect">
            <a:avLst/>
          </a:prstGeom>
        </p:spPr>
        <p:txBody>
          <a:bodyPr anchor="ctr"/>
          <a:lstStyle>
            <a:lvl1pPr marL="0" indent="0" algn="ctr">
              <a:lnSpc>
                <a:spcPct val="100000"/>
              </a:lnSpc>
              <a:buNone/>
              <a:defRPr sz="1600" cap="all" spc="200" baseline="0">
                <a:solidFill>
                  <a:schemeClr val="accent6"/>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83A9D178-AD0E-4E87-97B3-88B79A533B1B}"/>
              </a:ext>
            </a:extLst>
          </p:cNvPr>
          <p:cNvSpPr>
            <a:spLocks noGrp="1"/>
          </p:cNvSpPr>
          <p:nvPr>
            <p:ph type="body" sz="quarter" idx="13" hasCustomPrompt="1"/>
          </p:nvPr>
        </p:nvSpPr>
        <p:spPr>
          <a:xfrm>
            <a:off x="1462028"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BF8B39EE-8EB7-4880-A9FE-9F98D23984F3}"/>
              </a:ext>
            </a:extLst>
          </p:cNvPr>
          <p:cNvSpPr>
            <a:spLocks noGrp="1"/>
          </p:cNvSpPr>
          <p:nvPr>
            <p:ph type="body" sz="quarter" idx="29" hasCustomPrompt="1"/>
          </p:nvPr>
        </p:nvSpPr>
        <p:spPr>
          <a:xfrm>
            <a:off x="4691306" y="4704558"/>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C74686F1-FD3B-4529-9DBC-C6E34312C5CF}"/>
              </a:ext>
            </a:extLst>
          </p:cNvPr>
          <p:cNvSpPr>
            <a:spLocks noGrp="1"/>
          </p:cNvSpPr>
          <p:nvPr>
            <p:ph type="body" sz="quarter" idx="30" hasCustomPrompt="1"/>
          </p:nvPr>
        </p:nvSpPr>
        <p:spPr>
          <a:xfrm>
            <a:off x="7834982" y="4704557"/>
            <a:ext cx="2431015"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0A8B5FF2-6B96-4FE7-A6ED-0C89D74FAD0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B8BB57A8-7823-42A3-BA84-96690BFFDC3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902A41BF-FE61-48B9-A0B1-94AAB15381B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858706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41C2529C-151F-488B-A358-D60A3D5521D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3371"/>
            <a:ext cx="12192000" cy="6858000"/>
          </a:xfrm>
          <a:prstGeom prst="rect">
            <a:avLst/>
          </a:prstGeom>
        </p:spPr>
      </p:pic>
      <p:sp>
        <p:nvSpPr>
          <p:cNvPr id="2" name="Title 1">
            <a:extLst>
              <a:ext uri="{FF2B5EF4-FFF2-40B4-BE49-F238E27FC236}">
                <a16:creationId xmlns:a16="http://schemas.microsoft.com/office/drawing/2014/main" id="{53E2EB21-CF4E-4578-820A-EACF488B1712}"/>
              </a:ext>
            </a:extLst>
          </p:cNvPr>
          <p:cNvSpPr>
            <a:spLocks noGrp="1"/>
          </p:cNvSpPr>
          <p:nvPr>
            <p:ph type="title" hasCustomPrompt="1"/>
          </p:nvPr>
        </p:nvSpPr>
        <p:spPr>
          <a:xfrm>
            <a:off x="3356975" y="1144939"/>
            <a:ext cx="5473874" cy="687833"/>
          </a:xfrm>
          <a:prstGeom prst="rect">
            <a:avLst/>
          </a:prstGeom>
        </p:spPr>
        <p:txBody>
          <a:bodyPr anchor="b"/>
          <a:lstStyle>
            <a:lvl1pPr algn="ct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7F450FCB-3FE4-489F-A4BA-4BF492C226C5}"/>
              </a:ext>
            </a:extLst>
          </p:cNvPr>
          <p:cNvSpPr>
            <a:spLocks noGrp="1"/>
          </p:cNvSpPr>
          <p:nvPr>
            <p:ph type="body" sz="quarter" idx="19" hasCustomPrompt="1"/>
          </p:nvPr>
        </p:nvSpPr>
        <p:spPr>
          <a:xfrm>
            <a:off x="3519730" y="1836492"/>
            <a:ext cx="5152539" cy="718457"/>
          </a:xfrm>
          <a:prstGeom prst="rect">
            <a:avLst/>
          </a:prstGeom>
        </p:spPr>
        <p:txBody>
          <a:bodyPr/>
          <a:lstStyle>
            <a:lvl1pPr marL="0" indent="0" algn="ctr">
              <a:buNone/>
              <a:defRPr sz="1800" cap="none" spc="200" baseline="0">
                <a:solidFill>
                  <a:schemeClr val="bg1"/>
                </a:solidFill>
                <a:latin typeface="+mn-lt"/>
              </a:defRPr>
            </a:lvl1pPr>
          </a:lstStyle>
          <a:p>
            <a:pPr lvl="0"/>
            <a:r>
              <a:rPr lang="en-US"/>
              <a:t>Add subtitle</a:t>
            </a:r>
          </a:p>
        </p:txBody>
      </p:sp>
      <p:sp>
        <p:nvSpPr>
          <p:cNvPr id="39" name="Text Placeholder 10">
            <a:extLst>
              <a:ext uri="{FF2B5EF4-FFF2-40B4-BE49-F238E27FC236}">
                <a16:creationId xmlns:a16="http://schemas.microsoft.com/office/drawing/2014/main" id="{EB6054A1-FB6D-4599-BAA9-5A51A0FA8C5C}"/>
              </a:ext>
            </a:extLst>
          </p:cNvPr>
          <p:cNvSpPr>
            <a:spLocks noGrp="1"/>
          </p:cNvSpPr>
          <p:nvPr>
            <p:ph type="body" sz="quarter" idx="24" hasCustomPrompt="1"/>
          </p:nvPr>
        </p:nvSpPr>
        <p:spPr>
          <a:xfrm>
            <a:off x="963991" y="2822318"/>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4" name="Content Placeholder 3">
            <a:extLst>
              <a:ext uri="{FF2B5EF4-FFF2-40B4-BE49-F238E27FC236}">
                <a16:creationId xmlns:a16="http://schemas.microsoft.com/office/drawing/2014/main" id="{95054896-ABA6-49DF-9D5D-B2E6224DD442}"/>
              </a:ext>
            </a:extLst>
          </p:cNvPr>
          <p:cNvSpPr>
            <a:spLocks noGrp="1"/>
          </p:cNvSpPr>
          <p:nvPr>
            <p:ph sz="quarter" idx="32"/>
          </p:nvPr>
        </p:nvSpPr>
        <p:spPr>
          <a:xfrm>
            <a:off x="866775" y="3333750"/>
            <a:ext cx="4352925" cy="26368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 name="Text Placeholder 14">
            <a:extLst>
              <a:ext uri="{FF2B5EF4-FFF2-40B4-BE49-F238E27FC236}">
                <a16:creationId xmlns:a16="http://schemas.microsoft.com/office/drawing/2014/main" id="{EF233E3C-C99A-4345-9504-B06740BBAB28}"/>
              </a:ext>
            </a:extLst>
          </p:cNvPr>
          <p:cNvSpPr>
            <a:spLocks noGrp="1"/>
          </p:cNvSpPr>
          <p:nvPr>
            <p:ph type="body" sz="quarter" idx="30" hasCustomPrompt="1"/>
          </p:nvPr>
        </p:nvSpPr>
        <p:spPr>
          <a:xfrm>
            <a:off x="5983159" y="3186346"/>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5" name="Text Placeholder 14">
            <a:extLst>
              <a:ext uri="{FF2B5EF4-FFF2-40B4-BE49-F238E27FC236}">
                <a16:creationId xmlns:a16="http://schemas.microsoft.com/office/drawing/2014/main" id="{406787F7-1112-4CC9-8FD0-D3583902DE98}"/>
              </a:ext>
            </a:extLst>
          </p:cNvPr>
          <p:cNvSpPr>
            <a:spLocks noGrp="1"/>
          </p:cNvSpPr>
          <p:nvPr>
            <p:ph type="body" sz="quarter" idx="29" hasCustomPrompt="1"/>
          </p:nvPr>
        </p:nvSpPr>
        <p:spPr>
          <a:xfrm>
            <a:off x="5983159" y="3699738"/>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4" name="Text Placeholder 14">
            <a:extLst>
              <a:ext uri="{FF2B5EF4-FFF2-40B4-BE49-F238E27FC236}">
                <a16:creationId xmlns:a16="http://schemas.microsoft.com/office/drawing/2014/main" id="{99FA8680-9A76-4984-9EF3-619FF82EF7D4}"/>
              </a:ext>
            </a:extLst>
          </p:cNvPr>
          <p:cNvSpPr>
            <a:spLocks noGrp="1"/>
          </p:cNvSpPr>
          <p:nvPr>
            <p:ph type="body" sz="quarter" idx="28" hasCustomPrompt="1"/>
          </p:nvPr>
        </p:nvSpPr>
        <p:spPr>
          <a:xfrm>
            <a:off x="5983159" y="4213130"/>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3" name="Text Placeholder 14">
            <a:extLst>
              <a:ext uri="{FF2B5EF4-FFF2-40B4-BE49-F238E27FC236}">
                <a16:creationId xmlns:a16="http://schemas.microsoft.com/office/drawing/2014/main" id="{CB4D59B1-4953-4B1A-9812-770624E09F4B}"/>
              </a:ext>
            </a:extLst>
          </p:cNvPr>
          <p:cNvSpPr>
            <a:spLocks noGrp="1"/>
          </p:cNvSpPr>
          <p:nvPr>
            <p:ph type="body" sz="quarter" idx="27" hasCustomPrompt="1"/>
          </p:nvPr>
        </p:nvSpPr>
        <p:spPr>
          <a:xfrm>
            <a:off x="5983159" y="4726522"/>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52" name="Text Placeholder 14">
            <a:extLst>
              <a:ext uri="{FF2B5EF4-FFF2-40B4-BE49-F238E27FC236}">
                <a16:creationId xmlns:a16="http://schemas.microsoft.com/office/drawing/2014/main" id="{95F87D86-6041-4E3C-BB75-D69D0BE78AE5}"/>
              </a:ext>
            </a:extLst>
          </p:cNvPr>
          <p:cNvSpPr>
            <a:spLocks noGrp="1"/>
          </p:cNvSpPr>
          <p:nvPr>
            <p:ph type="body" sz="quarter" idx="26" hasCustomPrompt="1"/>
          </p:nvPr>
        </p:nvSpPr>
        <p:spPr>
          <a:xfrm>
            <a:off x="5983159" y="5239913"/>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82" name="Text Placeholder 14">
            <a:extLst>
              <a:ext uri="{FF2B5EF4-FFF2-40B4-BE49-F238E27FC236}">
                <a16:creationId xmlns:a16="http://schemas.microsoft.com/office/drawing/2014/main" id="{634E901B-B6DE-434D-897D-F1CBD4C850FF}"/>
              </a:ext>
            </a:extLst>
          </p:cNvPr>
          <p:cNvSpPr>
            <a:spLocks noGrp="1"/>
          </p:cNvSpPr>
          <p:nvPr>
            <p:ph type="body" sz="quarter" idx="31" hasCustomPrompt="1"/>
          </p:nvPr>
        </p:nvSpPr>
        <p:spPr>
          <a:xfrm>
            <a:off x="5983158" y="5757105"/>
            <a:ext cx="578977" cy="366359"/>
          </a:xfrm>
          <a:prstGeom prst="rect">
            <a:avLst/>
          </a:prstGeom>
          <a:ln>
            <a:noFill/>
          </a:ln>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40" name="Text Placeholder 10">
            <a:extLst>
              <a:ext uri="{FF2B5EF4-FFF2-40B4-BE49-F238E27FC236}">
                <a16:creationId xmlns:a16="http://schemas.microsoft.com/office/drawing/2014/main" id="{5E9FFDEA-766B-48BC-B5E5-F06563BF4DE9}"/>
              </a:ext>
            </a:extLst>
          </p:cNvPr>
          <p:cNvSpPr>
            <a:spLocks noGrp="1"/>
          </p:cNvSpPr>
          <p:nvPr>
            <p:ph type="body" sz="quarter" idx="25" hasCustomPrompt="1"/>
          </p:nvPr>
        </p:nvSpPr>
        <p:spPr>
          <a:xfrm>
            <a:off x="6479875" y="2829932"/>
            <a:ext cx="3574251" cy="448769"/>
          </a:xfrm>
          <a:prstGeom prst="rect">
            <a:avLst/>
          </a:prstGeom>
        </p:spPr>
        <p:txBody>
          <a:bodyPr/>
          <a:lstStyle>
            <a:lvl1pPr marL="0" indent="0" algn="l">
              <a:buNone/>
              <a:defRPr sz="1600" cap="none" spc="200" baseline="0">
                <a:solidFill>
                  <a:schemeClr val="bg1"/>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1205833E-1296-4429-98BC-86ED5E75B781}"/>
              </a:ext>
            </a:extLst>
          </p:cNvPr>
          <p:cNvSpPr>
            <a:spLocks noGrp="1"/>
          </p:cNvSpPr>
          <p:nvPr>
            <p:ph type="body" sz="quarter" idx="17" hasCustomPrompt="1"/>
          </p:nvPr>
        </p:nvSpPr>
        <p:spPr>
          <a:xfrm>
            <a:off x="6756287" y="5930807"/>
            <a:ext cx="68083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5" name="Text Placeholder 14">
            <a:extLst>
              <a:ext uri="{FF2B5EF4-FFF2-40B4-BE49-F238E27FC236}">
                <a16:creationId xmlns:a16="http://schemas.microsoft.com/office/drawing/2014/main" id="{4ADE2985-788D-4E06-BD6E-2DAB0780CCC3}"/>
              </a:ext>
            </a:extLst>
          </p:cNvPr>
          <p:cNvSpPr>
            <a:spLocks noGrp="1"/>
          </p:cNvSpPr>
          <p:nvPr>
            <p:ph type="body" sz="quarter" idx="20" hasCustomPrompt="1"/>
          </p:nvPr>
        </p:nvSpPr>
        <p:spPr>
          <a:xfrm>
            <a:off x="7583623" y="5930807"/>
            <a:ext cx="717943"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6" name="Text Placeholder 14">
            <a:extLst>
              <a:ext uri="{FF2B5EF4-FFF2-40B4-BE49-F238E27FC236}">
                <a16:creationId xmlns:a16="http://schemas.microsoft.com/office/drawing/2014/main" id="{FAA1F6E3-EB96-4B94-BB57-05FD3C6316A7}"/>
              </a:ext>
            </a:extLst>
          </p:cNvPr>
          <p:cNvSpPr>
            <a:spLocks noGrp="1"/>
          </p:cNvSpPr>
          <p:nvPr>
            <p:ph type="body" sz="quarter" idx="21" hasCustomPrompt="1"/>
          </p:nvPr>
        </p:nvSpPr>
        <p:spPr>
          <a:xfrm>
            <a:off x="8418590" y="5929991"/>
            <a:ext cx="68846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7" name="Text Placeholder 14">
            <a:extLst>
              <a:ext uri="{FF2B5EF4-FFF2-40B4-BE49-F238E27FC236}">
                <a16:creationId xmlns:a16="http://schemas.microsoft.com/office/drawing/2014/main" id="{A59FA224-FF57-40F3-9DE2-A9E5663CA40A}"/>
              </a:ext>
            </a:extLst>
          </p:cNvPr>
          <p:cNvSpPr>
            <a:spLocks noGrp="1"/>
          </p:cNvSpPr>
          <p:nvPr>
            <p:ph type="body" sz="quarter" idx="22" hasCustomPrompt="1"/>
          </p:nvPr>
        </p:nvSpPr>
        <p:spPr>
          <a:xfrm>
            <a:off x="9244388" y="5929991"/>
            <a:ext cx="680835"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sp>
        <p:nvSpPr>
          <p:cNvPr id="28" name="Text Placeholder 14">
            <a:extLst>
              <a:ext uri="{FF2B5EF4-FFF2-40B4-BE49-F238E27FC236}">
                <a16:creationId xmlns:a16="http://schemas.microsoft.com/office/drawing/2014/main" id="{B54D6B4E-0A06-4D7F-A784-E937A895E840}"/>
              </a:ext>
            </a:extLst>
          </p:cNvPr>
          <p:cNvSpPr>
            <a:spLocks noGrp="1"/>
          </p:cNvSpPr>
          <p:nvPr>
            <p:ph type="body" sz="quarter" idx="23" hasCustomPrompt="1"/>
          </p:nvPr>
        </p:nvSpPr>
        <p:spPr>
          <a:xfrm>
            <a:off x="10072728" y="5929991"/>
            <a:ext cx="717942" cy="553488"/>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Text</a:t>
            </a:r>
          </a:p>
        </p:txBody>
      </p:sp>
      <p:grpSp>
        <p:nvGrpSpPr>
          <p:cNvPr id="81" name="Group 80">
            <a:extLst>
              <a:ext uri="{FF2B5EF4-FFF2-40B4-BE49-F238E27FC236}">
                <a16:creationId xmlns:a16="http://schemas.microsoft.com/office/drawing/2014/main" id="{CBAACD0B-92AC-4BB5-B2A1-E707BF046136}"/>
              </a:ext>
              <a:ext uri="{C183D7F6-B498-43B3-948B-1728B52AA6E4}">
                <adec:decorative xmlns:adec="http://schemas.microsoft.com/office/drawing/2017/decorative" val="1"/>
              </a:ext>
            </a:extLst>
          </p:cNvPr>
          <p:cNvGrpSpPr/>
          <p:nvPr userDrawn="1"/>
        </p:nvGrpSpPr>
        <p:grpSpPr>
          <a:xfrm>
            <a:off x="6593151" y="3356785"/>
            <a:ext cx="4296522" cy="2583500"/>
            <a:chOff x="6593151" y="3356785"/>
            <a:chExt cx="4296522" cy="2583500"/>
          </a:xfrm>
        </p:grpSpPr>
        <p:cxnSp>
          <p:nvCxnSpPr>
            <p:cNvPr id="42" name="Straight Connector 41">
              <a:extLst>
                <a:ext uri="{FF2B5EF4-FFF2-40B4-BE49-F238E27FC236}">
                  <a16:creationId xmlns:a16="http://schemas.microsoft.com/office/drawing/2014/main" id="{5621DF36-2E24-4250-8EA9-A4F7384057AD}"/>
                </a:ext>
              </a:extLst>
            </p:cNvPr>
            <p:cNvCxnSpPr>
              <a:cxnSpLocks/>
            </p:cNvCxnSpPr>
            <p:nvPr userDrawn="1"/>
          </p:nvCxnSpPr>
          <p:spPr>
            <a:xfrm>
              <a:off x="6593151" y="387397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19F31A0-FCE5-444A-9B67-BAD40A29F007}"/>
                </a:ext>
              </a:extLst>
            </p:cNvPr>
            <p:cNvCxnSpPr>
              <a:cxnSpLocks/>
            </p:cNvCxnSpPr>
            <p:nvPr userDrawn="1"/>
          </p:nvCxnSpPr>
          <p:spPr>
            <a:xfrm>
              <a:off x="6593151" y="33567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EB8C64-26D1-49F5-BA35-75904015FB38}"/>
                </a:ext>
              </a:extLst>
            </p:cNvPr>
            <p:cNvCxnSpPr>
              <a:cxnSpLocks/>
            </p:cNvCxnSpPr>
            <p:nvPr userDrawn="1"/>
          </p:nvCxnSpPr>
          <p:spPr>
            <a:xfrm>
              <a:off x="6593151" y="5940285"/>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7ED0880-E9DE-43CA-BBF7-379FADCCADCC}"/>
                </a:ext>
              </a:extLst>
            </p:cNvPr>
            <p:cNvCxnSpPr>
              <a:cxnSpLocks/>
            </p:cNvCxnSpPr>
            <p:nvPr userDrawn="1"/>
          </p:nvCxnSpPr>
          <p:spPr>
            <a:xfrm>
              <a:off x="6593151" y="5417240"/>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ECB90AC-2E9C-4DA6-9DE3-DC040D0710F3}"/>
                </a:ext>
              </a:extLst>
            </p:cNvPr>
            <p:cNvCxnSpPr>
              <a:cxnSpLocks/>
            </p:cNvCxnSpPr>
            <p:nvPr userDrawn="1"/>
          </p:nvCxnSpPr>
          <p:spPr>
            <a:xfrm>
              <a:off x="6593151" y="4908361"/>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64C7F2-BB5D-48DC-9D4E-C23102C15F2E}"/>
                </a:ext>
              </a:extLst>
            </p:cNvPr>
            <p:cNvCxnSpPr>
              <a:cxnSpLocks/>
            </p:cNvCxnSpPr>
            <p:nvPr userDrawn="1"/>
          </p:nvCxnSpPr>
          <p:spPr>
            <a:xfrm>
              <a:off x="6593151" y="4393627"/>
              <a:ext cx="4296522" cy="0"/>
            </a:xfrm>
            <a:prstGeom prst="line">
              <a:avLst/>
            </a:prstGeom>
            <a:ln>
              <a:solidFill>
                <a:schemeClr val="accent3">
                  <a:alpha val="40000"/>
                </a:schemeClr>
              </a:solidFill>
            </a:ln>
          </p:spPr>
          <p:style>
            <a:lnRef idx="1">
              <a:schemeClr val="accent1"/>
            </a:lnRef>
            <a:fillRef idx="0">
              <a:schemeClr val="accent1"/>
            </a:fillRef>
            <a:effectRef idx="0">
              <a:schemeClr val="accent1"/>
            </a:effectRef>
            <a:fontRef idx="minor">
              <a:schemeClr val="tx1"/>
            </a:fontRef>
          </p:style>
        </p:cxnSp>
      </p:grpSp>
      <p:sp>
        <p:nvSpPr>
          <p:cNvPr id="7" name="Rectangle 6">
            <a:extLst>
              <a:ext uri="{FF2B5EF4-FFF2-40B4-BE49-F238E27FC236}">
                <a16:creationId xmlns:a16="http://schemas.microsoft.com/office/drawing/2014/main" id="{7A55D8F5-8A01-4257-9CE6-A1B977F30FF3}"/>
              </a:ext>
              <a:ext uri="{C183D7F6-B498-43B3-948B-1728B52AA6E4}">
                <adec:decorative xmlns:adec="http://schemas.microsoft.com/office/drawing/2017/decorative" val="1"/>
              </a:ext>
            </a:extLst>
          </p:cNvPr>
          <p:cNvSpPr/>
          <p:nvPr userDrawn="1"/>
        </p:nvSpPr>
        <p:spPr>
          <a:xfrm>
            <a:off x="6756287" y="5431011"/>
            <a:ext cx="680833" cy="50136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F2C8F2-9655-45C9-AEF1-0F524E90442A}"/>
              </a:ext>
              <a:ext uri="{C183D7F6-B498-43B3-948B-1728B52AA6E4}">
                <adec:decorative xmlns:adec="http://schemas.microsoft.com/office/drawing/2017/decorative" val="1"/>
              </a:ext>
            </a:extLst>
          </p:cNvPr>
          <p:cNvSpPr/>
          <p:nvPr userDrawn="1"/>
        </p:nvSpPr>
        <p:spPr>
          <a:xfrm>
            <a:off x="7586167" y="4913817"/>
            <a:ext cx="680834" cy="101855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458165E-0BB4-4621-BC5C-EB2DDE22E4AC}"/>
              </a:ext>
              <a:ext uri="{C183D7F6-B498-43B3-948B-1728B52AA6E4}">
                <adec:decorative xmlns:adec="http://schemas.microsoft.com/office/drawing/2017/decorative" val="1"/>
              </a:ext>
            </a:extLst>
          </p:cNvPr>
          <p:cNvSpPr/>
          <p:nvPr userDrawn="1"/>
        </p:nvSpPr>
        <p:spPr>
          <a:xfrm>
            <a:off x="8416048" y="4396625"/>
            <a:ext cx="680835" cy="1534931"/>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F4798AF-A852-4991-B42B-A74C23574580}"/>
              </a:ext>
              <a:ext uri="{C183D7F6-B498-43B3-948B-1728B52AA6E4}">
                <adec:decorative xmlns:adec="http://schemas.microsoft.com/office/drawing/2017/decorative" val="1"/>
              </a:ext>
            </a:extLst>
          </p:cNvPr>
          <p:cNvSpPr/>
          <p:nvPr userDrawn="1"/>
        </p:nvSpPr>
        <p:spPr>
          <a:xfrm>
            <a:off x="9244388" y="3879433"/>
            <a:ext cx="680835" cy="205212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CA52D7-A558-4733-BD5C-28751C99A1DB}"/>
              </a:ext>
              <a:ext uri="{C183D7F6-B498-43B3-948B-1728B52AA6E4}">
                <adec:decorative xmlns:adec="http://schemas.microsoft.com/office/drawing/2017/decorative" val="1"/>
              </a:ext>
            </a:extLst>
          </p:cNvPr>
          <p:cNvSpPr/>
          <p:nvPr userDrawn="1"/>
        </p:nvSpPr>
        <p:spPr>
          <a:xfrm>
            <a:off x="10075270" y="3362241"/>
            <a:ext cx="680836" cy="2569313"/>
          </a:xfrm>
          <a:prstGeom prst="rect">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ooter Placeholder 15">
            <a:extLst>
              <a:ext uri="{FF2B5EF4-FFF2-40B4-BE49-F238E27FC236}">
                <a16:creationId xmlns:a16="http://schemas.microsoft.com/office/drawing/2014/main" id="{067B5EA1-9C03-415F-A792-0E81289DB3B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258AB827-653F-449B-8FE9-EC1E4F1C15B3}"/>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045230A5-30E4-4168-93C9-124C889B63F7}"/>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422514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120" name="Graphic 119">
            <a:extLst>
              <a:ext uri="{FF2B5EF4-FFF2-40B4-BE49-F238E27FC236}">
                <a16:creationId xmlns:a16="http://schemas.microsoft.com/office/drawing/2014/main" id="{0D59F18F-5BD3-4E80-A69E-6D92DA9BB5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grpSp>
        <p:nvGrpSpPr>
          <p:cNvPr id="100" name="Group 99">
            <a:extLst>
              <a:ext uri="{FF2B5EF4-FFF2-40B4-BE49-F238E27FC236}">
                <a16:creationId xmlns:a16="http://schemas.microsoft.com/office/drawing/2014/main" id="{79CFC79B-A403-4086-AB1A-E4F1F5AC31F2}"/>
              </a:ext>
              <a:ext uri="{C183D7F6-B498-43B3-948B-1728B52AA6E4}">
                <adec:decorative xmlns:adec="http://schemas.microsoft.com/office/drawing/2017/decorative" val="1"/>
              </a:ext>
            </a:extLst>
          </p:cNvPr>
          <p:cNvGrpSpPr/>
          <p:nvPr userDrawn="1"/>
        </p:nvGrpSpPr>
        <p:grpSpPr>
          <a:xfrm>
            <a:off x="2010137" y="2689356"/>
            <a:ext cx="8510121" cy="0"/>
            <a:chOff x="1504814" y="2488864"/>
            <a:chExt cx="8510121" cy="0"/>
          </a:xfrm>
        </p:grpSpPr>
        <p:cxnSp>
          <p:nvCxnSpPr>
            <p:cNvPr id="79" name="Straight Connector 78">
              <a:extLst>
                <a:ext uri="{FF2B5EF4-FFF2-40B4-BE49-F238E27FC236}">
                  <a16:creationId xmlns:a16="http://schemas.microsoft.com/office/drawing/2014/main" id="{3993C126-30E8-42C9-97ED-B7968CE61D87}"/>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10C08B4-5A67-4383-9733-CF6DCA952D8F}"/>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736A6D3-72B8-4ADD-83D7-F905F1EB82FE}"/>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C048AE4-D798-4F1B-874C-F9044ECC8603}"/>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4A7533-05E8-464C-81E3-83136E632AF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4E820A-336F-43A8-AB0D-875A28FB90F6}"/>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D557188-FB50-4CF1-85AD-28747D97DC45}"/>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AF23435-A9FF-4958-AAD2-BC57F32090C1}"/>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B538E04-AA2E-459F-8D6B-7272BF9117A5}"/>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79A5921-876C-47AA-BF02-FADD423D79B7}"/>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B30A0A8-B885-4ACC-A172-7A4408F0C0BC}"/>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3B7C7B2-16AE-4434-A8AD-0977BCB9459A}"/>
              </a:ext>
            </a:extLst>
          </p:cNvPr>
          <p:cNvSpPr>
            <a:spLocks noGrp="1"/>
          </p:cNvSpPr>
          <p:nvPr>
            <p:ph type="title" hasCustomPrompt="1"/>
          </p:nvPr>
        </p:nvSpPr>
        <p:spPr>
          <a:xfrm>
            <a:off x="681698" y="512299"/>
            <a:ext cx="10515600" cy="727388"/>
          </a:xfrm>
          <a:prstGeom prst="rect">
            <a:avLst/>
          </a:prstGeom>
        </p:spPr>
        <p:txBody>
          <a:bodyPr/>
          <a:lstStyle>
            <a:lvl1pPr>
              <a:defRPr sz="2800" cap="all" spc="400" baseline="0">
                <a:solidFill>
                  <a:schemeClr val="bg1"/>
                </a:solidFill>
              </a:defRPr>
            </a:lvl1pPr>
          </a:lstStyle>
          <a:p>
            <a:r>
              <a:rPr lang="en-US"/>
              <a:t>Click to add title</a:t>
            </a:r>
          </a:p>
        </p:txBody>
      </p:sp>
      <p:sp>
        <p:nvSpPr>
          <p:cNvPr id="121" name="Text Placeholder 14">
            <a:extLst>
              <a:ext uri="{FF2B5EF4-FFF2-40B4-BE49-F238E27FC236}">
                <a16:creationId xmlns:a16="http://schemas.microsoft.com/office/drawing/2014/main" id="{53B0593C-E961-4FCF-8FFD-E10C0FD17BBF}"/>
              </a:ext>
            </a:extLst>
          </p:cNvPr>
          <p:cNvSpPr>
            <a:spLocks noGrp="1"/>
          </p:cNvSpPr>
          <p:nvPr>
            <p:ph type="body" sz="quarter" idx="43" hasCustomPrompt="1"/>
          </p:nvPr>
        </p:nvSpPr>
        <p:spPr>
          <a:xfrm>
            <a:off x="199242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2" name="Text Placeholder 14">
            <a:extLst>
              <a:ext uri="{FF2B5EF4-FFF2-40B4-BE49-F238E27FC236}">
                <a16:creationId xmlns:a16="http://schemas.microsoft.com/office/drawing/2014/main" id="{82A98F85-0B8A-4F76-813C-C9E7A0AD8804}"/>
              </a:ext>
            </a:extLst>
          </p:cNvPr>
          <p:cNvSpPr>
            <a:spLocks noGrp="1"/>
          </p:cNvSpPr>
          <p:nvPr>
            <p:ph type="body" sz="quarter" idx="44" hasCustomPrompt="1"/>
          </p:nvPr>
        </p:nvSpPr>
        <p:spPr>
          <a:xfrm>
            <a:off x="4360668"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3" name="Text Placeholder 14">
            <a:extLst>
              <a:ext uri="{FF2B5EF4-FFF2-40B4-BE49-F238E27FC236}">
                <a16:creationId xmlns:a16="http://schemas.microsoft.com/office/drawing/2014/main" id="{0E645547-1191-4919-804B-D1DC905F3680}"/>
              </a:ext>
            </a:extLst>
          </p:cNvPr>
          <p:cNvSpPr>
            <a:spLocks noGrp="1"/>
          </p:cNvSpPr>
          <p:nvPr>
            <p:ph type="body" sz="quarter" idx="45" hasCustomPrompt="1"/>
          </p:nvPr>
        </p:nvSpPr>
        <p:spPr>
          <a:xfrm>
            <a:off x="8307743" y="1780403"/>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3" name="Text Placeholder 14">
            <a:extLst>
              <a:ext uri="{FF2B5EF4-FFF2-40B4-BE49-F238E27FC236}">
                <a16:creationId xmlns:a16="http://schemas.microsoft.com/office/drawing/2014/main" id="{70437561-3145-4AA5-B5BF-FC2748828C08}"/>
              </a:ext>
            </a:extLst>
          </p:cNvPr>
          <p:cNvSpPr>
            <a:spLocks noGrp="1"/>
          </p:cNvSpPr>
          <p:nvPr>
            <p:ph type="body" sz="quarter" idx="41" hasCustomPrompt="1"/>
          </p:nvPr>
        </p:nvSpPr>
        <p:spPr>
          <a:xfrm>
            <a:off x="505322" y="2436036"/>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42" name="Text Placeholder 14">
            <a:extLst>
              <a:ext uri="{FF2B5EF4-FFF2-40B4-BE49-F238E27FC236}">
                <a16:creationId xmlns:a16="http://schemas.microsoft.com/office/drawing/2014/main" id="{25924F20-2A98-40F8-8A1C-BF4BCDC2E915}"/>
              </a:ext>
            </a:extLst>
          </p:cNvPr>
          <p:cNvSpPr>
            <a:spLocks noGrp="1"/>
          </p:cNvSpPr>
          <p:nvPr>
            <p:ph type="body" sz="quarter" idx="17" hasCustomPrompt="1"/>
          </p:nvPr>
        </p:nvSpPr>
        <p:spPr>
          <a:xfrm>
            <a:off x="167540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DFA884F6-1E9E-4CB8-B4C3-3699E85DC2F4}"/>
              </a:ext>
            </a:extLst>
          </p:cNvPr>
          <p:cNvSpPr>
            <a:spLocks noGrp="1"/>
          </p:cNvSpPr>
          <p:nvPr>
            <p:ph type="body" sz="quarter" idx="18" hasCustomPrompt="1"/>
          </p:nvPr>
        </p:nvSpPr>
        <p:spPr>
          <a:xfrm>
            <a:off x="246481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4" name="Text Placeholder 14">
            <a:extLst>
              <a:ext uri="{FF2B5EF4-FFF2-40B4-BE49-F238E27FC236}">
                <a16:creationId xmlns:a16="http://schemas.microsoft.com/office/drawing/2014/main" id="{7C52539B-C569-4941-87E7-C3EFCFA1B401}"/>
              </a:ext>
            </a:extLst>
          </p:cNvPr>
          <p:cNvSpPr>
            <a:spLocks noGrp="1"/>
          </p:cNvSpPr>
          <p:nvPr>
            <p:ph type="body" sz="quarter" idx="19" hasCustomPrompt="1"/>
          </p:nvPr>
        </p:nvSpPr>
        <p:spPr>
          <a:xfrm>
            <a:off x="325423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5" name="Text Placeholder 14">
            <a:extLst>
              <a:ext uri="{FF2B5EF4-FFF2-40B4-BE49-F238E27FC236}">
                <a16:creationId xmlns:a16="http://schemas.microsoft.com/office/drawing/2014/main" id="{9B18D372-BEFC-4475-B0A5-A798E6CFD62B}"/>
              </a:ext>
            </a:extLst>
          </p:cNvPr>
          <p:cNvSpPr>
            <a:spLocks noGrp="1"/>
          </p:cNvSpPr>
          <p:nvPr>
            <p:ph type="body" sz="quarter" idx="20" hasCustomPrompt="1"/>
          </p:nvPr>
        </p:nvSpPr>
        <p:spPr>
          <a:xfrm>
            <a:off x="404364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6" name="Text Placeholder 14">
            <a:extLst>
              <a:ext uri="{FF2B5EF4-FFF2-40B4-BE49-F238E27FC236}">
                <a16:creationId xmlns:a16="http://schemas.microsoft.com/office/drawing/2014/main" id="{19FE16DC-63F2-4A3D-A743-C8480AE391F6}"/>
              </a:ext>
            </a:extLst>
          </p:cNvPr>
          <p:cNvSpPr>
            <a:spLocks noGrp="1"/>
          </p:cNvSpPr>
          <p:nvPr>
            <p:ph type="body" sz="quarter" idx="21" hasCustomPrompt="1"/>
          </p:nvPr>
        </p:nvSpPr>
        <p:spPr>
          <a:xfrm>
            <a:off x="483306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7" name="Text Placeholder 14">
            <a:extLst>
              <a:ext uri="{FF2B5EF4-FFF2-40B4-BE49-F238E27FC236}">
                <a16:creationId xmlns:a16="http://schemas.microsoft.com/office/drawing/2014/main" id="{23422F26-58EB-43A7-A33C-2ADBC2320CFB}"/>
              </a:ext>
            </a:extLst>
          </p:cNvPr>
          <p:cNvSpPr>
            <a:spLocks noGrp="1"/>
          </p:cNvSpPr>
          <p:nvPr>
            <p:ph type="body" sz="quarter" idx="22" hasCustomPrompt="1"/>
          </p:nvPr>
        </p:nvSpPr>
        <p:spPr>
          <a:xfrm>
            <a:off x="562247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8" name="Text Placeholder 14">
            <a:extLst>
              <a:ext uri="{FF2B5EF4-FFF2-40B4-BE49-F238E27FC236}">
                <a16:creationId xmlns:a16="http://schemas.microsoft.com/office/drawing/2014/main" id="{D9B50A50-093B-4DCA-929F-AF8AB169A473}"/>
              </a:ext>
            </a:extLst>
          </p:cNvPr>
          <p:cNvSpPr>
            <a:spLocks noGrp="1"/>
          </p:cNvSpPr>
          <p:nvPr>
            <p:ph type="body" sz="quarter" idx="23" hasCustomPrompt="1"/>
          </p:nvPr>
        </p:nvSpPr>
        <p:spPr>
          <a:xfrm>
            <a:off x="641189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9" name="Text Placeholder 14">
            <a:extLst>
              <a:ext uri="{FF2B5EF4-FFF2-40B4-BE49-F238E27FC236}">
                <a16:creationId xmlns:a16="http://schemas.microsoft.com/office/drawing/2014/main" id="{A60753DF-99A3-4BAF-AA47-4AD0BEAEAEDD}"/>
              </a:ext>
            </a:extLst>
          </p:cNvPr>
          <p:cNvSpPr>
            <a:spLocks noGrp="1"/>
          </p:cNvSpPr>
          <p:nvPr>
            <p:ph type="body" sz="quarter" idx="24" hasCustomPrompt="1"/>
          </p:nvPr>
        </p:nvSpPr>
        <p:spPr>
          <a:xfrm>
            <a:off x="720130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0" name="Text Placeholder 14">
            <a:extLst>
              <a:ext uri="{FF2B5EF4-FFF2-40B4-BE49-F238E27FC236}">
                <a16:creationId xmlns:a16="http://schemas.microsoft.com/office/drawing/2014/main" id="{470DC77E-070B-46BC-B95C-A323D9EEC9D5}"/>
              </a:ext>
            </a:extLst>
          </p:cNvPr>
          <p:cNvSpPr>
            <a:spLocks noGrp="1"/>
          </p:cNvSpPr>
          <p:nvPr>
            <p:ph type="body" sz="quarter" idx="25" hasCustomPrompt="1"/>
          </p:nvPr>
        </p:nvSpPr>
        <p:spPr>
          <a:xfrm>
            <a:off x="799072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1" name="Text Placeholder 14">
            <a:extLst>
              <a:ext uri="{FF2B5EF4-FFF2-40B4-BE49-F238E27FC236}">
                <a16:creationId xmlns:a16="http://schemas.microsoft.com/office/drawing/2014/main" id="{E7D1C36D-258C-4B31-95BB-6C0127AEEACB}"/>
              </a:ext>
            </a:extLst>
          </p:cNvPr>
          <p:cNvSpPr>
            <a:spLocks noGrp="1"/>
          </p:cNvSpPr>
          <p:nvPr>
            <p:ph type="body" sz="quarter" idx="26" hasCustomPrompt="1"/>
          </p:nvPr>
        </p:nvSpPr>
        <p:spPr>
          <a:xfrm>
            <a:off x="8780137"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214A7064-793B-4F30-9A33-42069EF60489}"/>
              </a:ext>
            </a:extLst>
          </p:cNvPr>
          <p:cNvSpPr>
            <a:spLocks noGrp="1"/>
          </p:cNvSpPr>
          <p:nvPr>
            <p:ph type="body" sz="quarter" idx="27" hasCustomPrompt="1"/>
          </p:nvPr>
        </p:nvSpPr>
        <p:spPr>
          <a:xfrm>
            <a:off x="9569552"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53" name="Text Placeholder 14">
            <a:extLst>
              <a:ext uri="{FF2B5EF4-FFF2-40B4-BE49-F238E27FC236}">
                <a16:creationId xmlns:a16="http://schemas.microsoft.com/office/drawing/2014/main" id="{5868F5A5-3ED0-4C78-A557-F4B94B123D9B}"/>
              </a:ext>
            </a:extLst>
          </p:cNvPr>
          <p:cNvSpPr>
            <a:spLocks noGrp="1"/>
          </p:cNvSpPr>
          <p:nvPr>
            <p:ph type="body" sz="quarter" idx="28" hasCustomPrompt="1"/>
          </p:nvPr>
        </p:nvSpPr>
        <p:spPr>
          <a:xfrm>
            <a:off x="10358963" y="277431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4" name="Text Placeholder 14">
            <a:extLst>
              <a:ext uri="{FF2B5EF4-FFF2-40B4-BE49-F238E27FC236}">
                <a16:creationId xmlns:a16="http://schemas.microsoft.com/office/drawing/2014/main" id="{A727AB6E-B8DB-4DE5-BF92-3EDCA58B0CD4}"/>
              </a:ext>
            </a:extLst>
          </p:cNvPr>
          <p:cNvSpPr>
            <a:spLocks noGrp="1"/>
          </p:cNvSpPr>
          <p:nvPr>
            <p:ph type="body" sz="quarter" idx="46" hasCustomPrompt="1"/>
          </p:nvPr>
        </p:nvSpPr>
        <p:spPr>
          <a:xfrm>
            <a:off x="199242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25" name="Text Placeholder 14">
            <a:extLst>
              <a:ext uri="{FF2B5EF4-FFF2-40B4-BE49-F238E27FC236}">
                <a16:creationId xmlns:a16="http://schemas.microsoft.com/office/drawing/2014/main" id="{9E6A60C5-3054-4500-AE04-5766330FED67}"/>
              </a:ext>
            </a:extLst>
          </p:cNvPr>
          <p:cNvSpPr>
            <a:spLocks noGrp="1"/>
          </p:cNvSpPr>
          <p:nvPr>
            <p:ph type="body" sz="quarter" idx="47" hasCustomPrompt="1"/>
          </p:nvPr>
        </p:nvSpPr>
        <p:spPr>
          <a:xfrm>
            <a:off x="5939498" y="3563114"/>
            <a:ext cx="1440088" cy="586248"/>
          </a:xfrm>
          <a:prstGeom prst="rect">
            <a:avLst/>
          </a:prstGeom>
        </p:spPr>
        <p:txBody>
          <a:bodyPr anchor="ctr"/>
          <a:lstStyle>
            <a:lvl1pPr marL="0" indent="0" algn="ctr">
              <a:lnSpc>
                <a:spcPct val="100000"/>
              </a:lnSpc>
              <a:spcBef>
                <a:spcPts val="0"/>
              </a:spcBef>
              <a:buNone/>
              <a:defRPr sz="1400" b="1" cap="none" spc="0" baseline="0">
                <a:solidFill>
                  <a:schemeClr val="accent6"/>
                </a:solidFill>
                <a:latin typeface="+mn-lt"/>
              </a:defRPr>
            </a:lvl1pPr>
          </a:lstStyle>
          <a:p>
            <a:pPr lvl="0"/>
            <a:r>
              <a:rPr lang="en-US"/>
              <a:t>Click to add text</a:t>
            </a:r>
          </a:p>
        </p:txBody>
      </p:sp>
      <p:sp>
        <p:nvSpPr>
          <p:cNvPr id="126" name="Text Placeholder 14">
            <a:extLst>
              <a:ext uri="{FF2B5EF4-FFF2-40B4-BE49-F238E27FC236}">
                <a16:creationId xmlns:a16="http://schemas.microsoft.com/office/drawing/2014/main" id="{3984C0A5-C9AE-4249-8578-A0909B41B459}"/>
              </a:ext>
            </a:extLst>
          </p:cNvPr>
          <p:cNvSpPr>
            <a:spLocks noGrp="1"/>
          </p:cNvSpPr>
          <p:nvPr>
            <p:ph type="body" sz="quarter" idx="48" hasCustomPrompt="1"/>
          </p:nvPr>
        </p:nvSpPr>
        <p:spPr>
          <a:xfrm>
            <a:off x="9886573" y="3563114"/>
            <a:ext cx="1440088" cy="586248"/>
          </a:xfrm>
          <a:prstGeom prst="rect">
            <a:avLst/>
          </a:prstGeom>
        </p:spPr>
        <p:txBody>
          <a:bodyPr anchor="ctr"/>
          <a:lstStyle>
            <a:lvl1pPr marL="0" indent="0" algn="ctr">
              <a:lnSpc>
                <a:spcPct val="100000"/>
              </a:lnSpc>
              <a:spcBef>
                <a:spcPts val="0"/>
              </a:spcBef>
              <a:buNone/>
              <a:defRPr sz="1400" cap="none" spc="0" baseline="0">
                <a:solidFill>
                  <a:schemeClr val="bg1"/>
                </a:solidFill>
                <a:latin typeface="+mn-lt"/>
              </a:defRPr>
            </a:lvl1pPr>
          </a:lstStyle>
          <a:p>
            <a:pPr lvl="0"/>
            <a:r>
              <a:rPr lang="en-US"/>
              <a:t>Click to add text</a:t>
            </a:r>
          </a:p>
        </p:txBody>
      </p:sp>
      <p:sp>
        <p:nvSpPr>
          <p:cNvPr id="114" name="Text Placeholder 14">
            <a:extLst>
              <a:ext uri="{FF2B5EF4-FFF2-40B4-BE49-F238E27FC236}">
                <a16:creationId xmlns:a16="http://schemas.microsoft.com/office/drawing/2014/main" id="{4C9A8467-48EB-4C64-8A54-0526649B91A3}"/>
              </a:ext>
            </a:extLst>
          </p:cNvPr>
          <p:cNvSpPr>
            <a:spLocks noGrp="1"/>
          </p:cNvSpPr>
          <p:nvPr>
            <p:ph type="body" sz="quarter" idx="42" hasCustomPrompt="1"/>
          </p:nvPr>
        </p:nvSpPr>
        <p:spPr>
          <a:xfrm>
            <a:off x="505322" y="4134112"/>
            <a:ext cx="1194201" cy="501726"/>
          </a:xfrm>
          <a:prstGeom prst="rect">
            <a:avLst/>
          </a:prstGeom>
        </p:spPr>
        <p:txBody>
          <a:bodyPr anchor="ctr"/>
          <a:lstStyle>
            <a:lvl1pPr marL="0" indent="0" algn="ctr">
              <a:buNone/>
              <a:defRPr sz="1800" cap="none" spc="200" baseline="0">
                <a:solidFill>
                  <a:schemeClr val="accent6"/>
                </a:solidFill>
                <a:latin typeface="+mj-lt"/>
              </a:defRPr>
            </a:lvl1pPr>
          </a:lstStyle>
          <a:p>
            <a:pPr lvl="0"/>
            <a:r>
              <a:rPr lang="en-US"/>
              <a:t>Add year</a:t>
            </a:r>
          </a:p>
        </p:txBody>
      </p:sp>
      <p:sp>
        <p:nvSpPr>
          <p:cNvPr id="66" name="Text Placeholder 14">
            <a:extLst>
              <a:ext uri="{FF2B5EF4-FFF2-40B4-BE49-F238E27FC236}">
                <a16:creationId xmlns:a16="http://schemas.microsoft.com/office/drawing/2014/main" id="{11C267AB-B4C6-4059-B2A8-DCF715B29ECE}"/>
              </a:ext>
            </a:extLst>
          </p:cNvPr>
          <p:cNvSpPr>
            <a:spLocks noGrp="1"/>
          </p:cNvSpPr>
          <p:nvPr>
            <p:ph type="body" sz="quarter" idx="29" hasCustomPrompt="1"/>
          </p:nvPr>
        </p:nvSpPr>
        <p:spPr>
          <a:xfrm>
            <a:off x="167540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3BF85ABF-DD16-49D4-9DD2-C35A92EAFE3A}"/>
              </a:ext>
            </a:extLst>
          </p:cNvPr>
          <p:cNvSpPr>
            <a:spLocks noGrp="1"/>
          </p:cNvSpPr>
          <p:nvPr>
            <p:ph type="body" sz="quarter" idx="30" hasCustomPrompt="1"/>
          </p:nvPr>
        </p:nvSpPr>
        <p:spPr>
          <a:xfrm>
            <a:off x="246481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8" name="Text Placeholder 14">
            <a:extLst>
              <a:ext uri="{FF2B5EF4-FFF2-40B4-BE49-F238E27FC236}">
                <a16:creationId xmlns:a16="http://schemas.microsoft.com/office/drawing/2014/main" id="{997C6187-BB2F-413C-AC7B-BBAA249AFD0A}"/>
              </a:ext>
            </a:extLst>
          </p:cNvPr>
          <p:cNvSpPr>
            <a:spLocks noGrp="1"/>
          </p:cNvSpPr>
          <p:nvPr>
            <p:ph type="body" sz="quarter" idx="31" hasCustomPrompt="1"/>
          </p:nvPr>
        </p:nvSpPr>
        <p:spPr>
          <a:xfrm>
            <a:off x="325423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69" name="Text Placeholder 14">
            <a:extLst>
              <a:ext uri="{FF2B5EF4-FFF2-40B4-BE49-F238E27FC236}">
                <a16:creationId xmlns:a16="http://schemas.microsoft.com/office/drawing/2014/main" id="{96C1DC7A-93B1-4894-AD2D-AC636AC3DABF}"/>
              </a:ext>
            </a:extLst>
          </p:cNvPr>
          <p:cNvSpPr>
            <a:spLocks noGrp="1"/>
          </p:cNvSpPr>
          <p:nvPr>
            <p:ph type="body" sz="quarter" idx="32" hasCustomPrompt="1"/>
          </p:nvPr>
        </p:nvSpPr>
        <p:spPr>
          <a:xfrm>
            <a:off x="404364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0" name="Text Placeholder 14">
            <a:extLst>
              <a:ext uri="{FF2B5EF4-FFF2-40B4-BE49-F238E27FC236}">
                <a16:creationId xmlns:a16="http://schemas.microsoft.com/office/drawing/2014/main" id="{872C35DC-A640-4C27-A87F-380E7440F3F2}"/>
              </a:ext>
            </a:extLst>
          </p:cNvPr>
          <p:cNvSpPr>
            <a:spLocks noGrp="1"/>
          </p:cNvSpPr>
          <p:nvPr>
            <p:ph type="body" sz="quarter" idx="33" hasCustomPrompt="1"/>
          </p:nvPr>
        </p:nvSpPr>
        <p:spPr>
          <a:xfrm>
            <a:off x="483306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1" name="Text Placeholder 14">
            <a:extLst>
              <a:ext uri="{FF2B5EF4-FFF2-40B4-BE49-F238E27FC236}">
                <a16:creationId xmlns:a16="http://schemas.microsoft.com/office/drawing/2014/main" id="{02969206-EA35-4C29-B0EB-3FF5636A8AB9}"/>
              </a:ext>
            </a:extLst>
          </p:cNvPr>
          <p:cNvSpPr>
            <a:spLocks noGrp="1"/>
          </p:cNvSpPr>
          <p:nvPr>
            <p:ph type="body" sz="quarter" idx="34" hasCustomPrompt="1"/>
          </p:nvPr>
        </p:nvSpPr>
        <p:spPr>
          <a:xfrm>
            <a:off x="562247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2" name="Text Placeholder 14">
            <a:extLst>
              <a:ext uri="{FF2B5EF4-FFF2-40B4-BE49-F238E27FC236}">
                <a16:creationId xmlns:a16="http://schemas.microsoft.com/office/drawing/2014/main" id="{79B642F3-327B-4AF1-85D8-5BE8BA286A17}"/>
              </a:ext>
            </a:extLst>
          </p:cNvPr>
          <p:cNvSpPr>
            <a:spLocks noGrp="1"/>
          </p:cNvSpPr>
          <p:nvPr>
            <p:ph type="body" sz="quarter" idx="35" hasCustomPrompt="1"/>
          </p:nvPr>
        </p:nvSpPr>
        <p:spPr>
          <a:xfrm>
            <a:off x="641189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3" name="Text Placeholder 14">
            <a:extLst>
              <a:ext uri="{FF2B5EF4-FFF2-40B4-BE49-F238E27FC236}">
                <a16:creationId xmlns:a16="http://schemas.microsoft.com/office/drawing/2014/main" id="{0D45BD78-6B19-4D6A-A164-2017ABC78369}"/>
              </a:ext>
            </a:extLst>
          </p:cNvPr>
          <p:cNvSpPr>
            <a:spLocks noGrp="1"/>
          </p:cNvSpPr>
          <p:nvPr>
            <p:ph type="body" sz="quarter" idx="36" hasCustomPrompt="1"/>
          </p:nvPr>
        </p:nvSpPr>
        <p:spPr>
          <a:xfrm>
            <a:off x="720130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4" name="Text Placeholder 14">
            <a:extLst>
              <a:ext uri="{FF2B5EF4-FFF2-40B4-BE49-F238E27FC236}">
                <a16:creationId xmlns:a16="http://schemas.microsoft.com/office/drawing/2014/main" id="{494676D6-C880-49A1-B83E-2D632934D666}"/>
              </a:ext>
            </a:extLst>
          </p:cNvPr>
          <p:cNvSpPr>
            <a:spLocks noGrp="1"/>
          </p:cNvSpPr>
          <p:nvPr>
            <p:ph type="body" sz="quarter" idx="37" hasCustomPrompt="1"/>
          </p:nvPr>
        </p:nvSpPr>
        <p:spPr>
          <a:xfrm>
            <a:off x="799072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5" name="Text Placeholder 14">
            <a:extLst>
              <a:ext uri="{FF2B5EF4-FFF2-40B4-BE49-F238E27FC236}">
                <a16:creationId xmlns:a16="http://schemas.microsoft.com/office/drawing/2014/main" id="{0C07048D-5DEB-4348-8A16-DB77BE49097C}"/>
              </a:ext>
            </a:extLst>
          </p:cNvPr>
          <p:cNvSpPr>
            <a:spLocks noGrp="1"/>
          </p:cNvSpPr>
          <p:nvPr>
            <p:ph type="body" sz="quarter" idx="38" hasCustomPrompt="1"/>
          </p:nvPr>
        </p:nvSpPr>
        <p:spPr>
          <a:xfrm>
            <a:off x="8780137"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6" name="Text Placeholder 14">
            <a:extLst>
              <a:ext uri="{FF2B5EF4-FFF2-40B4-BE49-F238E27FC236}">
                <a16:creationId xmlns:a16="http://schemas.microsoft.com/office/drawing/2014/main" id="{DCED3D6A-EF8C-4F42-B23B-30ED2C33EAB6}"/>
              </a:ext>
            </a:extLst>
          </p:cNvPr>
          <p:cNvSpPr>
            <a:spLocks noGrp="1"/>
          </p:cNvSpPr>
          <p:nvPr>
            <p:ph type="body" sz="quarter" idx="39" hasCustomPrompt="1"/>
          </p:nvPr>
        </p:nvSpPr>
        <p:spPr>
          <a:xfrm>
            <a:off x="9569552"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77" name="Text Placeholder 14">
            <a:extLst>
              <a:ext uri="{FF2B5EF4-FFF2-40B4-BE49-F238E27FC236}">
                <a16:creationId xmlns:a16="http://schemas.microsoft.com/office/drawing/2014/main" id="{E966B469-8508-4732-8A0A-58429BD0E7BE}"/>
              </a:ext>
            </a:extLst>
          </p:cNvPr>
          <p:cNvSpPr>
            <a:spLocks noGrp="1"/>
          </p:cNvSpPr>
          <p:nvPr>
            <p:ph type="body" sz="quarter" idx="40" hasCustomPrompt="1"/>
          </p:nvPr>
        </p:nvSpPr>
        <p:spPr>
          <a:xfrm>
            <a:off x="10358963" y="4476140"/>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grpSp>
        <p:nvGrpSpPr>
          <p:cNvPr id="101" name="Group 100">
            <a:extLst>
              <a:ext uri="{FF2B5EF4-FFF2-40B4-BE49-F238E27FC236}">
                <a16:creationId xmlns:a16="http://schemas.microsoft.com/office/drawing/2014/main" id="{97A40874-7B89-4A5D-9562-21D6994C3946}"/>
              </a:ext>
              <a:ext uri="{C183D7F6-B498-43B3-948B-1728B52AA6E4}">
                <adec:decorative xmlns:adec="http://schemas.microsoft.com/office/drawing/2017/decorative" val="1"/>
              </a:ext>
            </a:extLst>
          </p:cNvPr>
          <p:cNvGrpSpPr/>
          <p:nvPr userDrawn="1"/>
        </p:nvGrpSpPr>
        <p:grpSpPr>
          <a:xfrm>
            <a:off x="2010137" y="4391183"/>
            <a:ext cx="8510121" cy="0"/>
            <a:chOff x="1504814" y="2488864"/>
            <a:chExt cx="8510121" cy="0"/>
          </a:xfrm>
        </p:grpSpPr>
        <p:cxnSp>
          <p:nvCxnSpPr>
            <p:cNvPr id="102" name="Straight Connector 101">
              <a:extLst>
                <a:ext uri="{FF2B5EF4-FFF2-40B4-BE49-F238E27FC236}">
                  <a16:creationId xmlns:a16="http://schemas.microsoft.com/office/drawing/2014/main" id="{32860379-5BA3-4D4F-BAC0-C7783F7552D4}"/>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F221EBE-F43A-48CE-8E3D-D0777E2424C4}"/>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70DFAA8-4E1B-45F7-B640-2C00AAC65BA3}"/>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67A42DA-2625-4CA8-AEC6-2FBCF01A9278}"/>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B3F7FF-9011-4E3D-9DA2-C144F9B7A5EB}"/>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EEA406-B4BE-4A22-9879-A86700556BE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5F5190B-A9FA-4925-81A3-8AF19F70933F}"/>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93F58E8B-B6D9-46C2-95B1-755AD7B02890}"/>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BED819-4195-456A-8507-0CC09BDCFEDE}"/>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23541D3E-8275-4522-81E7-C83B829D83C1}"/>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CD34DF1-D500-4560-A303-92050A81120A}"/>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 name="Footer Placeholder 15">
            <a:extLst>
              <a:ext uri="{FF2B5EF4-FFF2-40B4-BE49-F238E27FC236}">
                <a16:creationId xmlns:a16="http://schemas.microsoft.com/office/drawing/2014/main" id="{47D7FFC8-D319-4F8D-9F95-39BB21C0EEF6}"/>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8DDD48EC-9DE8-4C43-881A-2597A1DDE27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650B4D37-2FE8-4F27-8951-CF9D947DBAC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691548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0ADA1982-C216-4747-ACCC-39BC3F50B1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FCD2AA7-E8A5-43C8-A284-AB4951189DBB}"/>
              </a:ext>
            </a:extLst>
          </p:cNvPr>
          <p:cNvSpPr>
            <a:spLocks noGrp="1"/>
          </p:cNvSpPr>
          <p:nvPr>
            <p:ph type="title" hasCustomPrompt="1"/>
          </p:nvPr>
        </p:nvSpPr>
        <p:spPr>
          <a:xfrm>
            <a:off x="692949" y="527542"/>
            <a:ext cx="6922876" cy="687834"/>
          </a:xfrm>
          <a:prstGeom prst="rect">
            <a:avLst/>
          </a:prstGeom>
        </p:spPr>
        <p:txBody>
          <a:bodyPr/>
          <a:lstStyle>
            <a:lvl1pPr>
              <a:defRPr sz="2800" cap="all" spc="400" baseline="0">
                <a:solidFill>
                  <a:schemeClr val="bg1"/>
                </a:solidFill>
              </a:defRPr>
            </a:lvl1pPr>
          </a:lstStyle>
          <a:p>
            <a:r>
              <a:rPr lang="en-US"/>
              <a:t>Click to add title</a:t>
            </a:r>
          </a:p>
        </p:txBody>
      </p:sp>
      <p:sp>
        <p:nvSpPr>
          <p:cNvPr id="4" name="Content Placeholder 3">
            <a:extLst>
              <a:ext uri="{FF2B5EF4-FFF2-40B4-BE49-F238E27FC236}">
                <a16:creationId xmlns:a16="http://schemas.microsoft.com/office/drawing/2014/main" id="{D1D681FF-F6BE-41D5-AE6C-B4110384B0F4}"/>
              </a:ext>
            </a:extLst>
          </p:cNvPr>
          <p:cNvSpPr>
            <a:spLocks noGrp="1"/>
          </p:cNvSpPr>
          <p:nvPr>
            <p:ph sz="quarter" idx="10"/>
          </p:nvPr>
        </p:nvSpPr>
        <p:spPr>
          <a:xfrm>
            <a:off x="693738" y="1128713"/>
            <a:ext cx="7654925" cy="506888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15">
            <a:extLst>
              <a:ext uri="{FF2B5EF4-FFF2-40B4-BE49-F238E27FC236}">
                <a16:creationId xmlns:a16="http://schemas.microsoft.com/office/drawing/2014/main" id="{A60E8AF0-85D7-4035-8301-57B3B4977F94}"/>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481785BD-DC42-4BBE-8C62-BCE6F0EA47BD}"/>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1"/>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E7886D57-8CCD-43A4-AA49-E96D2EE3EB8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103679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4-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F8B9974-85ED-46AA-8617-AC54C847B6B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EB6F28C4-DD1C-4E63-87E8-D76D85414CE0}"/>
              </a:ext>
            </a:extLst>
          </p:cNvPr>
          <p:cNvSpPr>
            <a:spLocks noGrp="1"/>
          </p:cNvSpPr>
          <p:nvPr>
            <p:ph type="title" hasCustomPrompt="1"/>
          </p:nvPr>
        </p:nvSpPr>
        <p:spPr>
          <a:xfrm>
            <a:off x="655858" y="2377440"/>
            <a:ext cx="1939480" cy="2115505"/>
          </a:xfrm>
          <a:prstGeom prst="rect">
            <a:avLst/>
          </a:prstGeom>
        </p:spPr>
        <p:txBody>
          <a:bodyPr anchor="ctr"/>
          <a:lstStyle>
            <a:lvl1pPr algn="ctr">
              <a:defRPr sz="2800" cap="all" spc="400" baseline="0">
                <a:solidFill>
                  <a:schemeClr val="bg1"/>
                </a:solidFill>
              </a:defRPr>
            </a:lvl1pPr>
          </a:lstStyle>
          <a:p>
            <a:r>
              <a:rPr lang="en-US"/>
              <a:t>Click to add title</a:t>
            </a:r>
          </a:p>
        </p:txBody>
      </p:sp>
      <p:sp>
        <p:nvSpPr>
          <p:cNvPr id="14" name="Picture Placeholder 9">
            <a:extLst>
              <a:ext uri="{FF2B5EF4-FFF2-40B4-BE49-F238E27FC236}">
                <a16:creationId xmlns:a16="http://schemas.microsoft.com/office/drawing/2014/main" id="{3987B23C-61B9-4A48-AD36-5E284812C449}"/>
              </a:ext>
            </a:extLst>
          </p:cNvPr>
          <p:cNvSpPr>
            <a:spLocks noGrp="1"/>
          </p:cNvSpPr>
          <p:nvPr>
            <p:ph type="pic" sz="quarter" idx="16" hasCustomPrompt="1"/>
          </p:nvPr>
        </p:nvSpPr>
        <p:spPr>
          <a:xfrm>
            <a:off x="3088220" y="2599422"/>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0" name="Picture Placeholder 9">
            <a:extLst>
              <a:ext uri="{FF2B5EF4-FFF2-40B4-BE49-F238E27FC236}">
                <a16:creationId xmlns:a16="http://schemas.microsoft.com/office/drawing/2014/main" id="{CCBD4661-3D71-432B-9308-D2D085BDDDC2}"/>
              </a:ext>
            </a:extLst>
          </p:cNvPr>
          <p:cNvSpPr>
            <a:spLocks noGrp="1"/>
          </p:cNvSpPr>
          <p:nvPr>
            <p:ph type="pic" sz="quarter" idx="15" hasCustomPrompt="1"/>
          </p:nvPr>
        </p:nvSpPr>
        <p:spPr>
          <a:xfrm>
            <a:off x="5190425"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7" name="Picture Placeholder 9">
            <a:extLst>
              <a:ext uri="{FF2B5EF4-FFF2-40B4-BE49-F238E27FC236}">
                <a16:creationId xmlns:a16="http://schemas.microsoft.com/office/drawing/2014/main" id="{F89712B5-4C74-4247-B444-43F116D582EB}"/>
              </a:ext>
            </a:extLst>
          </p:cNvPr>
          <p:cNvSpPr>
            <a:spLocks noGrp="1"/>
          </p:cNvSpPr>
          <p:nvPr>
            <p:ph type="pic" sz="quarter" idx="18" hasCustomPrompt="1"/>
          </p:nvPr>
        </p:nvSpPr>
        <p:spPr>
          <a:xfrm>
            <a:off x="7291629"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6" name="Picture Placeholder 9">
            <a:extLst>
              <a:ext uri="{FF2B5EF4-FFF2-40B4-BE49-F238E27FC236}">
                <a16:creationId xmlns:a16="http://schemas.microsoft.com/office/drawing/2014/main" id="{33EE5A9D-21AC-4735-98D7-42551FA2C58E}"/>
              </a:ext>
            </a:extLst>
          </p:cNvPr>
          <p:cNvSpPr>
            <a:spLocks noGrp="1"/>
          </p:cNvSpPr>
          <p:nvPr>
            <p:ph type="pic" sz="quarter" idx="17" hasCustomPrompt="1"/>
          </p:nvPr>
        </p:nvSpPr>
        <p:spPr>
          <a:xfrm>
            <a:off x="9387443" y="2599420"/>
            <a:ext cx="1502806" cy="1502805"/>
          </a:xfrm>
          <a:prstGeom prst="ellipse">
            <a:avLst/>
          </a:prstGeom>
        </p:spPr>
        <p:txBody>
          <a:bodyPr/>
          <a:lstStyle>
            <a:lvl1pPr marL="0" indent="0" algn="ctr">
              <a:buNone/>
              <a:defRPr sz="2400">
                <a:solidFill>
                  <a:schemeClr val="bg1"/>
                </a:solidFill>
              </a:defRPr>
            </a:lvl1pPr>
          </a:lstStyle>
          <a:p>
            <a:r>
              <a:rPr lang="en-US"/>
              <a:t>Click to add photo</a:t>
            </a:r>
          </a:p>
        </p:txBody>
      </p:sp>
      <p:sp>
        <p:nvSpPr>
          <p:cNvPr id="18" name="Oval 17">
            <a:extLst>
              <a:ext uri="{FF2B5EF4-FFF2-40B4-BE49-F238E27FC236}">
                <a16:creationId xmlns:a16="http://schemas.microsoft.com/office/drawing/2014/main" id="{5EDBA775-4308-4BDB-B966-8167F3D04FF5}"/>
              </a:ext>
              <a:ext uri="{C183D7F6-B498-43B3-948B-1728B52AA6E4}">
                <adec:decorative xmlns:adec="http://schemas.microsoft.com/office/drawing/2017/decorative" val="1"/>
              </a:ext>
            </a:extLst>
          </p:cNvPr>
          <p:cNvSpPr/>
          <p:nvPr userDrawn="1"/>
        </p:nvSpPr>
        <p:spPr>
          <a:xfrm>
            <a:off x="2975041" y="2486242"/>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BDDB0B0-BDCD-459F-AF20-19E1A7217639}"/>
              </a:ext>
              <a:ext uri="{C183D7F6-B498-43B3-948B-1728B52AA6E4}">
                <adec:decorative xmlns:adec="http://schemas.microsoft.com/office/drawing/2017/decorative" val="1"/>
              </a:ext>
            </a:extLst>
          </p:cNvPr>
          <p:cNvSpPr/>
          <p:nvPr userDrawn="1"/>
        </p:nvSpPr>
        <p:spPr>
          <a:xfrm>
            <a:off x="5077246"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9A8E9D1-9673-42D1-A573-05CDC9EF884A}"/>
              </a:ext>
              <a:ext uri="{C183D7F6-B498-43B3-948B-1728B52AA6E4}">
                <adec:decorative xmlns:adec="http://schemas.microsoft.com/office/drawing/2017/decorative" val="1"/>
              </a:ext>
            </a:extLst>
          </p:cNvPr>
          <p:cNvSpPr/>
          <p:nvPr userDrawn="1"/>
        </p:nvSpPr>
        <p:spPr>
          <a:xfrm>
            <a:off x="7178450"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2F851C1-89A7-44A6-8617-10C435FCD396}"/>
              </a:ext>
              <a:ext uri="{C183D7F6-B498-43B3-948B-1728B52AA6E4}">
                <adec:decorative xmlns:adec="http://schemas.microsoft.com/office/drawing/2017/decorative" val="1"/>
              </a:ext>
            </a:extLst>
          </p:cNvPr>
          <p:cNvSpPr/>
          <p:nvPr userDrawn="1"/>
        </p:nvSpPr>
        <p:spPr>
          <a:xfrm>
            <a:off x="9274264" y="2486240"/>
            <a:ext cx="1729165" cy="1729165"/>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4">
            <a:extLst>
              <a:ext uri="{FF2B5EF4-FFF2-40B4-BE49-F238E27FC236}">
                <a16:creationId xmlns:a16="http://schemas.microsoft.com/office/drawing/2014/main" id="{11C9BE46-D000-4DE5-8AD9-6BFAD927A014}"/>
              </a:ext>
            </a:extLst>
          </p:cNvPr>
          <p:cNvSpPr>
            <a:spLocks noGrp="1"/>
          </p:cNvSpPr>
          <p:nvPr>
            <p:ph type="body" sz="quarter" idx="19" hasCustomPrompt="1"/>
          </p:nvPr>
        </p:nvSpPr>
        <p:spPr>
          <a:xfrm>
            <a:off x="2796727"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6" name="Text Placeholder 14">
            <a:extLst>
              <a:ext uri="{FF2B5EF4-FFF2-40B4-BE49-F238E27FC236}">
                <a16:creationId xmlns:a16="http://schemas.microsoft.com/office/drawing/2014/main" id="{5773EC03-0830-4EAE-A7B0-38902833DC2F}"/>
              </a:ext>
            </a:extLst>
          </p:cNvPr>
          <p:cNvSpPr>
            <a:spLocks noGrp="1"/>
          </p:cNvSpPr>
          <p:nvPr>
            <p:ph type="body" sz="quarter" idx="20" hasCustomPrompt="1"/>
          </p:nvPr>
        </p:nvSpPr>
        <p:spPr>
          <a:xfrm>
            <a:off x="2896865"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27" name="Text Placeholder 14">
            <a:extLst>
              <a:ext uri="{FF2B5EF4-FFF2-40B4-BE49-F238E27FC236}">
                <a16:creationId xmlns:a16="http://schemas.microsoft.com/office/drawing/2014/main" id="{32E4889E-0745-4713-90D8-432A681AFCE4}"/>
              </a:ext>
            </a:extLst>
          </p:cNvPr>
          <p:cNvSpPr>
            <a:spLocks noGrp="1"/>
          </p:cNvSpPr>
          <p:nvPr>
            <p:ph type="body" sz="quarter" idx="21" hasCustomPrompt="1"/>
          </p:nvPr>
        </p:nvSpPr>
        <p:spPr>
          <a:xfrm>
            <a:off x="4898932"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28" name="Text Placeholder 14">
            <a:extLst>
              <a:ext uri="{FF2B5EF4-FFF2-40B4-BE49-F238E27FC236}">
                <a16:creationId xmlns:a16="http://schemas.microsoft.com/office/drawing/2014/main" id="{BFD869E7-29DA-4FEB-AB84-1C1FC3ABAE30}"/>
              </a:ext>
            </a:extLst>
          </p:cNvPr>
          <p:cNvSpPr>
            <a:spLocks noGrp="1"/>
          </p:cNvSpPr>
          <p:nvPr>
            <p:ph type="body" sz="quarter" idx="22" hasCustomPrompt="1"/>
          </p:nvPr>
        </p:nvSpPr>
        <p:spPr>
          <a:xfrm>
            <a:off x="4999070"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0" name="Text Placeholder 14">
            <a:extLst>
              <a:ext uri="{FF2B5EF4-FFF2-40B4-BE49-F238E27FC236}">
                <a16:creationId xmlns:a16="http://schemas.microsoft.com/office/drawing/2014/main" id="{9E68119B-CDCA-4341-8772-2C5BF80B4E40}"/>
              </a:ext>
            </a:extLst>
          </p:cNvPr>
          <p:cNvSpPr>
            <a:spLocks noGrp="1"/>
          </p:cNvSpPr>
          <p:nvPr>
            <p:ph type="body" sz="quarter" idx="23" hasCustomPrompt="1"/>
          </p:nvPr>
        </p:nvSpPr>
        <p:spPr>
          <a:xfrm>
            <a:off x="7000136" y="4435751"/>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1" name="Text Placeholder 14">
            <a:extLst>
              <a:ext uri="{FF2B5EF4-FFF2-40B4-BE49-F238E27FC236}">
                <a16:creationId xmlns:a16="http://schemas.microsoft.com/office/drawing/2014/main" id="{303A31BF-223A-44A5-84FD-7281FF2E4CD4}"/>
              </a:ext>
            </a:extLst>
          </p:cNvPr>
          <p:cNvSpPr>
            <a:spLocks noGrp="1"/>
          </p:cNvSpPr>
          <p:nvPr>
            <p:ph type="body" sz="quarter" idx="24" hasCustomPrompt="1"/>
          </p:nvPr>
        </p:nvSpPr>
        <p:spPr>
          <a:xfrm>
            <a:off x="7100274"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2" name="Text Placeholder 14">
            <a:extLst>
              <a:ext uri="{FF2B5EF4-FFF2-40B4-BE49-F238E27FC236}">
                <a16:creationId xmlns:a16="http://schemas.microsoft.com/office/drawing/2014/main" id="{666E1F4A-0D75-4B8E-A181-DBEB50FB1D60}"/>
              </a:ext>
            </a:extLst>
          </p:cNvPr>
          <p:cNvSpPr>
            <a:spLocks noGrp="1"/>
          </p:cNvSpPr>
          <p:nvPr>
            <p:ph type="body" sz="quarter" idx="25" hasCustomPrompt="1"/>
          </p:nvPr>
        </p:nvSpPr>
        <p:spPr>
          <a:xfrm>
            <a:off x="9095950" y="4435583"/>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33" name="Text Placeholder 14">
            <a:extLst>
              <a:ext uri="{FF2B5EF4-FFF2-40B4-BE49-F238E27FC236}">
                <a16:creationId xmlns:a16="http://schemas.microsoft.com/office/drawing/2014/main" id="{5EAE80D5-B799-4807-8F81-22C4218233DF}"/>
              </a:ext>
            </a:extLst>
          </p:cNvPr>
          <p:cNvSpPr>
            <a:spLocks noGrp="1"/>
          </p:cNvSpPr>
          <p:nvPr>
            <p:ph type="body" sz="quarter" idx="26" hasCustomPrompt="1"/>
          </p:nvPr>
        </p:nvSpPr>
        <p:spPr>
          <a:xfrm>
            <a:off x="9196088" y="4661551"/>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39" name="Footer Placeholder 15">
            <a:extLst>
              <a:ext uri="{FF2B5EF4-FFF2-40B4-BE49-F238E27FC236}">
                <a16:creationId xmlns:a16="http://schemas.microsoft.com/office/drawing/2014/main" id="{6F4437FE-F08F-4311-B53A-88E2B729B745}"/>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0" name="Slide Number Placeholder 16">
            <a:extLst>
              <a:ext uri="{FF2B5EF4-FFF2-40B4-BE49-F238E27FC236}">
                <a16:creationId xmlns:a16="http://schemas.microsoft.com/office/drawing/2014/main" id="{D0901035-50AC-4DE0-9A34-AAA61EC10E1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1" name="Date Placeholder 14">
            <a:extLst>
              <a:ext uri="{FF2B5EF4-FFF2-40B4-BE49-F238E27FC236}">
                <a16:creationId xmlns:a16="http://schemas.microsoft.com/office/drawing/2014/main" id="{5FDD3145-ADE2-4744-AF2E-9C8074C8584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4191445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Team 8-Up">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A79A51B-CC7A-4B36-B457-AF323638813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1"/>
            <a:ext cx="12205220" cy="6858001"/>
          </a:xfrm>
          <a:prstGeom prst="rect">
            <a:avLst/>
          </a:prstGeom>
        </p:spPr>
      </p:pic>
      <p:sp>
        <p:nvSpPr>
          <p:cNvPr id="2" name="Title 1">
            <a:extLst>
              <a:ext uri="{FF2B5EF4-FFF2-40B4-BE49-F238E27FC236}">
                <a16:creationId xmlns:a16="http://schemas.microsoft.com/office/drawing/2014/main" id="{0E019BE9-6149-434A-B185-EE7434112622}"/>
              </a:ext>
            </a:extLst>
          </p:cNvPr>
          <p:cNvSpPr>
            <a:spLocks noGrp="1"/>
          </p:cNvSpPr>
          <p:nvPr>
            <p:ph type="title" hasCustomPrompt="1"/>
          </p:nvPr>
        </p:nvSpPr>
        <p:spPr>
          <a:xfrm>
            <a:off x="661216" y="2375820"/>
            <a:ext cx="1939480" cy="2112264"/>
          </a:xfrm>
          <a:prstGeom prst="rect">
            <a:avLst/>
          </a:prstGeom>
        </p:spPr>
        <p:txBody>
          <a:bodyPr anchor="ctr"/>
          <a:lstStyle>
            <a:lvl1pPr algn="ctr">
              <a:lnSpc>
                <a:spcPct val="90000"/>
              </a:lnSpc>
              <a:spcBef>
                <a:spcPts val="1000"/>
              </a:spcBef>
              <a:defRPr sz="2800" cap="all" spc="400" baseline="0">
                <a:solidFill>
                  <a:schemeClr val="bg1"/>
                </a:solidFill>
              </a:defRPr>
            </a:lvl1pPr>
          </a:lstStyle>
          <a:p>
            <a:r>
              <a:rPr lang="en-US"/>
              <a:t>Click to add title</a:t>
            </a:r>
          </a:p>
        </p:txBody>
      </p:sp>
      <p:sp>
        <p:nvSpPr>
          <p:cNvPr id="34" name="Picture Placeholder 9">
            <a:extLst>
              <a:ext uri="{FF2B5EF4-FFF2-40B4-BE49-F238E27FC236}">
                <a16:creationId xmlns:a16="http://schemas.microsoft.com/office/drawing/2014/main" id="{18B0121B-CD0E-495B-9B36-4E88EA4A9786}"/>
              </a:ext>
              <a:ext uri="{C183D7F6-B498-43B3-948B-1728B52AA6E4}">
                <adec:decorative xmlns:adec="http://schemas.microsoft.com/office/drawing/2017/decorative" val="0"/>
              </a:ext>
            </a:extLst>
          </p:cNvPr>
          <p:cNvSpPr>
            <a:spLocks noGrp="1"/>
          </p:cNvSpPr>
          <p:nvPr>
            <p:ph type="pic" sz="quarter" idx="16" hasCustomPrompt="1"/>
          </p:nvPr>
        </p:nvSpPr>
        <p:spPr>
          <a:xfrm>
            <a:off x="3136339" y="1326925"/>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1" name="Picture Placeholder 9">
            <a:extLst>
              <a:ext uri="{FF2B5EF4-FFF2-40B4-BE49-F238E27FC236}">
                <a16:creationId xmlns:a16="http://schemas.microsoft.com/office/drawing/2014/main" id="{4508E76D-2071-4546-8DF2-405B38E2E271}"/>
              </a:ext>
            </a:extLst>
          </p:cNvPr>
          <p:cNvSpPr>
            <a:spLocks noGrp="1"/>
          </p:cNvSpPr>
          <p:nvPr>
            <p:ph type="pic" sz="quarter" idx="39" hasCustomPrompt="1"/>
          </p:nvPr>
        </p:nvSpPr>
        <p:spPr>
          <a:xfrm>
            <a:off x="5209991"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5" name="Picture Placeholder 9">
            <a:extLst>
              <a:ext uri="{FF2B5EF4-FFF2-40B4-BE49-F238E27FC236}">
                <a16:creationId xmlns:a16="http://schemas.microsoft.com/office/drawing/2014/main" id="{D319C8D5-E3A6-45C8-8A64-1C1B70C90DD1}"/>
              </a:ext>
              <a:ext uri="{C183D7F6-B498-43B3-948B-1728B52AA6E4}">
                <adec:decorative xmlns:adec="http://schemas.microsoft.com/office/drawing/2017/decorative" val="0"/>
              </a:ext>
            </a:extLst>
          </p:cNvPr>
          <p:cNvSpPr>
            <a:spLocks noGrp="1"/>
          </p:cNvSpPr>
          <p:nvPr>
            <p:ph type="pic" sz="quarter" idx="40" hasCustomPrompt="1"/>
          </p:nvPr>
        </p:nvSpPr>
        <p:spPr>
          <a:xfrm>
            <a:off x="7305041" y="133575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87" name="Picture Placeholder 9">
            <a:extLst>
              <a:ext uri="{FF2B5EF4-FFF2-40B4-BE49-F238E27FC236}">
                <a16:creationId xmlns:a16="http://schemas.microsoft.com/office/drawing/2014/main" id="{01486F31-E79E-4E60-8749-B8036B3F096A}"/>
              </a:ext>
              <a:ext uri="{C183D7F6-B498-43B3-948B-1728B52AA6E4}">
                <adec:decorative xmlns:adec="http://schemas.microsoft.com/office/drawing/2017/decorative" val="0"/>
              </a:ext>
            </a:extLst>
          </p:cNvPr>
          <p:cNvSpPr>
            <a:spLocks noGrp="1"/>
          </p:cNvSpPr>
          <p:nvPr>
            <p:ph type="pic" sz="quarter" idx="41" hasCustomPrompt="1"/>
          </p:nvPr>
        </p:nvSpPr>
        <p:spPr>
          <a:xfrm>
            <a:off x="9384248" y="1326192"/>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37" name="Oval 36">
            <a:extLst>
              <a:ext uri="{FF2B5EF4-FFF2-40B4-BE49-F238E27FC236}">
                <a16:creationId xmlns:a16="http://schemas.microsoft.com/office/drawing/2014/main" id="{8139AA92-1781-41FF-9168-9F70B1CD9FB7}"/>
              </a:ext>
              <a:ext uri="{C183D7F6-B498-43B3-948B-1728B52AA6E4}">
                <adec:decorative xmlns:adec="http://schemas.microsoft.com/office/drawing/2017/decorative" val="1"/>
              </a:ext>
            </a:extLst>
          </p:cNvPr>
          <p:cNvSpPr/>
          <p:nvPr userDrawn="1"/>
        </p:nvSpPr>
        <p:spPr>
          <a:xfrm>
            <a:off x="3031536" y="1222122"/>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 Placeholder 14">
            <a:extLst>
              <a:ext uri="{FF2B5EF4-FFF2-40B4-BE49-F238E27FC236}">
                <a16:creationId xmlns:a16="http://schemas.microsoft.com/office/drawing/2014/main" id="{5FE36F90-735E-43D7-854A-0347B805053D}"/>
              </a:ext>
            </a:extLst>
          </p:cNvPr>
          <p:cNvSpPr>
            <a:spLocks noGrp="1"/>
          </p:cNvSpPr>
          <p:nvPr>
            <p:ph type="body" sz="quarter" idx="19" hasCustomPrompt="1"/>
          </p:nvPr>
        </p:nvSpPr>
        <p:spPr>
          <a:xfrm>
            <a:off x="2796727" y="2972370"/>
            <a:ext cx="2085792" cy="274650"/>
          </a:xfrm>
          <a:prstGeom prst="rect">
            <a:avLst/>
          </a:prstGeom>
        </p:spPr>
        <p:txBody>
          <a:bodyPr/>
          <a:lstStyle>
            <a:lvl1pPr marL="0" indent="0" algn="ctr">
              <a:buNone/>
              <a:defRPr sz="1200" b="0" cap="all" spc="200" baseline="0">
                <a:solidFill>
                  <a:schemeClr val="accent6"/>
                </a:solidFill>
                <a:latin typeface="+mj-lt"/>
              </a:defRPr>
            </a:lvl1pPr>
          </a:lstStyle>
          <a:p>
            <a:pPr lvl="0"/>
            <a:r>
              <a:rPr lang="en-US"/>
              <a:t>Add Name</a:t>
            </a:r>
          </a:p>
        </p:txBody>
      </p:sp>
      <p:sp>
        <p:nvSpPr>
          <p:cNvPr id="42" name="Text Placeholder 14">
            <a:extLst>
              <a:ext uri="{FF2B5EF4-FFF2-40B4-BE49-F238E27FC236}">
                <a16:creationId xmlns:a16="http://schemas.microsoft.com/office/drawing/2014/main" id="{2D0125FE-7543-4B0C-8C50-D4F2949EE8A0}"/>
              </a:ext>
            </a:extLst>
          </p:cNvPr>
          <p:cNvSpPr>
            <a:spLocks noGrp="1"/>
          </p:cNvSpPr>
          <p:nvPr>
            <p:ph type="body" sz="quarter" idx="20" hasCustomPrompt="1"/>
          </p:nvPr>
        </p:nvSpPr>
        <p:spPr>
          <a:xfrm>
            <a:off x="2896865"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3" name="Text Placeholder 14">
            <a:extLst>
              <a:ext uri="{FF2B5EF4-FFF2-40B4-BE49-F238E27FC236}">
                <a16:creationId xmlns:a16="http://schemas.microsoft.com/office/drawing/2014/main" id="{839FFFF4-4A0D-40BD-B34D-CD03D03FBEC4}"/>
              </a:ext>
            </a:extLst>
          </p:cNvPr>
          <p:cNvSpPr>
            <a:spLocks noGrp="1"/>
          </p:cNvSpPr>
          <p:nvPr>
            <p:ph type="body" sz="quarter" idx="21" hasCustomPrompt="1"/>
          </p:nvPr>
        </p:nvSpPr>
        <p:spPr>
          <a:xfrm>
            <a:off x="4898932"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4" name="Text Placeholder 14">
            <a:extLst>
              <a:ext uri="{FF2B5EF4-FFF2-40B4-BE49-F238E27FC236}">
                <a16:creationId xmlns:a16="http://schemas.microsoft.com/office/drawing/2014/main" id="{2697A53A-8491-4753-901E-02236DC0D5C4}"/>
              </a:ext>
            </a:extLst>
          </p:cNvPr>
          <p:cNvSpPr>
            <a:spLocks noGrp="1"/>
          </p:cNvSpPr>
          <p:nvPr>
            <p:ph type="body" sz="quarter" idx="22" hasCustomPrompt="1"/>
          </p:nvPr>
        </p:nvSpPr>
        <p:spPr>
          <a:xfrm>
            <a:off x="4999070"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5" name="Text Placeholder 14">
            <a:extLst>
              <a:ext uri="{FF2B5EF4-FFF2-40B4-BE49-F238E27FC236}">
                <a16:creationId xmlns:a16="http://schemas.microsoft.com/office/drawing/2014/main" id="{A51D26D1-89AE-43E7-8F1B-E28B18019F84}"/>
              </a:ext>
            </a:extLst>
          </p:cNvPr>
          <p:cNvSpPr>
            <a:spLocks noGrp="1"/>
          </p:cNvSpPr>
          <p:nvPr>
            <p:ph type="body" sz="quarter" idx="23" hasCustomPrompt="1"/>
          </p:nvPr>
        </p:nvSpPr>
        <p:spPr>
          <a:xfrm>
            <a:off x="7000136" y="2972538"/>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6" name="Text Placeholder 14">
            <a:extLst>
              <a:ext uri="{FF2B5EF4-FFF2-40B4-BE49-F238E27FC236}">
                <a16:creationId xmlns:a16="http://schemas.microsoft.com/office/drawing/2014/main" id="{0191059F-A4F0-4F1C-8237-308B7AD3F97D}"/>
              </a:ext>
            </a:extLst>
          </p:cNvPr>
          <p:cNvSpPr>
            <a:spLocks noGrp="1"/>
          </p:cNvSpPr>
          <p:nvPr>
            <p:ph type="body" sz="quarter" idx="24" hasCustomPrompt="1"/>
          </p:nvPr>
        </p:nvSpPr>
        <p:spPr>
          <a:xfrm>
            <a:off x="7100274"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47" name="Text Placeholder 14">
            <a:extLst>
              <a:ext uri="{FF2B5EF4-FFF2-40B4-BE49-F238E27FC236}">
                <a16:creationId xmlns:a16="http://schemas.microsoft.com/office/drawing/2014/main" id="{CFCD3D62-2515-40AC-A8A1-F7786244B36F}"/>
              </a:ext>
            </a:extLst>
          </p:cNvPr>
          <p:cNvSpPr>
            <a:spLocks noGrp="1"/>
          </p:cNvSpPr>
          <p:nvPr>
            <p:ph type="body" sz="quarter" idx="25" hasCustomPrompt="1"/>
          </p:nvPr>
        </p:nvSpPr>
        <p:spPr>
          <a:xfrm>
            <a:off x="9095950" y="2972370"/>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48" name="Text Placeholder 14">
            <a:extLst>
              <a:ext uri="{FF2B5EF4-FFF2-40B4-BE49-F238E27FC236}">
                <a16:creationId xmlns:a16="http://schemas.microsoft.com/office/drawing/2014/main" id="{96332DF1-A140-4DDE-9D59-EEF6D503A8D7}"/>
              </a:ext>
            </a:extLst>
          </p:cNvPr>
          <p:cNvSpPr>
            <a:spLocks noGrp="1"/>
          </p:cNvSpPr>
          <p:nvPr>
            <p:ph type="body" sz="quarter" idx="26" hasCustomPrompt="1"/>
          </p:nvPr>
        </p:nvSpPr>
        <p:spPr>
          <a:xfrm>
            <a:off x="9196088" y="3198338"/>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97" name="Picture Placeholder 9">
            <a:extLst>
              <a:ext uri="{FF2B5EF4-FFF2-40B4-BE49-F238E27FC236}">
                <a16:creationId xmlns:a16="http://schemas.microsoft.com/office/drawing/2014/main" id="{74EEDA10-EB71-4CAE-80C3-9C8B46E6DF07}"/>
              </a:ext>
            </a:extLst>
          </p:cNvPr>
          <p:cNvSpPr>
            <a:spLocks noGrp="1"/>
          </p:cNvSpPr>
          <p:nvPr>
            <p:ph type="pic" sz="quarter" idx="42" hasCustomPrompt="1"/>
          </p:nvPr>
        </p:nvSpPr>
        <p:spPr>
          <a:xfrm>
            <a:off x="3136338" y="3967833"/>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99" name="Picture Placeholder 9">
            <a:extLst>
              <a:ext uri="{FF2B5EF4-FFF2-40B4-BE49-F238E27FC236}">
                <a16:creationId xmlns:a16="http://schemas.microsoft.com/office/drawing/2014/main" id="{B9B031BF-4314-4A3C-B53C-3958CC4E6228}"/>
              </a:ext>
            </a:extLst>
          </p:cNvPr>
          <p:cNvSpPr>
            <a:spLocks noGrp="1"/>
          </p:cNvSpPr>
          <p:nvPr>
            <p:ph type="pic" sz="quarter" idx="43" hasCustomPrompt="1"/>
          </p:nvPr>
        </p:nvSpPr>
        <p:spPr>
          <a:xfrm>
            <a:off x="5209990"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1" name="Picture Placeholder 9">
            <a:extLst>
              <a:ext uri="{FF2B5EF4-FFF2-40B4-BE49-F238E27FC236}">
                <a16:creationId xmlns:a16="http://schemas.microsoft.com/office/drawing/2014/main" id="{BC693B9A-3B30-4605-8EB8-2F155D0A4D7C}"/>
              </a:ext>
            </a:extLst>
          </p:cNvPr>
          <p:cNvSpPr>
            <a:spLocks noGrp="1"/>
          </p:cNvSpPr>
          <p:nvPr>
            <p:ph type="pic" sz="quarter" idx="44" hasCustomPrompt="1"/>
          </p:nvPr>
        </p:nvSpPr>
        <p:spPr>
          <a:xfrm>
            <a:off x="7305040" y="397666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103" name="Picture Placeholder 9">
            <a:extLst>
              <a:ext uri="{FF2B5EF4-FFF2-40B4-BE49-F238E27FC236}">
                <a16:creationId xmlns:a16="http://schemas.microsoft.com/office/drawing/2014/main" id="{B4CC215D-FD31-4423-900D-14FF4F457AFA}"/>
              </a:ext>
            </a:extLst>
          </p:cNvPr>
          <p:cNvSpPr>
            <a:spLocks noGrp="1"/>
          </p:cNvSpPr>
          <p:nvPr>
            <p:ph type="pic" sz="quarter" idx="45" hasCustomPrompt="1"/>
          </p:nvPr>
        </p:nvSpPr>
        <p:spPr>
          <a:xfrm>
            <a:off x="9384247" y="3967100"/>
            <a:ext cx="1391577" cy="1391576"/>
          </a:xfrm>
          <a:prstGeom prst="ellipse">
            <a:avLst/>
          </a:prstGeom>
        </p:spPr>
        <p:txBody>
          <a:bodyPr/>
          <a:lstStyle>
            <a:lvl1pPr marL="0" indent="0" algn="ctr">
              <a:buNone/>
              <a:defRPr sz="2000">
                <a:solidFill>
                  <a:schemeClr val="bg1"/>
                </a:solidFill>
              </a:defRPr>
            </a:lvl1pPr>
          </a:lstStyle>
          <a:p>
            <a:r>
              <a:rPr lang="en-US"/>
              <a:t>Click to add photo</a:t>
            </a:r>
          </a:p>
        </p:txBody>
      </p:sp>
      <p:sp>
        <p:nvSpPr>
          <p:cNvPr id="73" name="Text Placeholder 14">
            <a:extLst>
              <a:ext uri="{FF2B5EF4-FFF2-40B4-BE49-F238E27FC236}">
                <a16:creationId xmlns:a16="http://schemas.microsoft.com/office/drawing/2014/main" id="{D4954E76-6CE5-4657-B73B-9875EBBEE003}"/>
              </a:ext>
            </a:extLst>
          </p:cNvPr>
          <p:cNvSpPr>
            <a:spLocks noGrp="1"/>
          </p:cNvSpPr>
          <p:nvPr>
            <p:ph type="body" sz="quarter" idx="31" hasCustomPrompt="1"/>
          </p:nvPr>
        </p:nvSpPr>
        <p:spPr>
          <a:xfrm>
            <a:off x="2796727"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4" name="Text Placeholder 14">
            <a:extLst>
              <a:ext uri="{FF2B5EF4-FFF2-40B4-BE49-F238E27FC236}">
                <a16:creationId xmlns:a16="http://schemas.microsoft.com/office/drawing/2014/main" id="{E361B92F-F111-450A-A880-C34503792307}"/>
              </a:ext>
            </a:extLst>
          </p:cNvPr>
          <p:cNvSpPr>
            <a:spLocks noGrp="1"/>
          </p:cNvSpPr>
          <p:nvPr>
            <p:ph type="body" sz="quarter" idx="32" hasCustomPrompt="1"/>
          </p:nvPr>
        </p:nvSpPr>
        <p:spPr>
          <a:xfrm>
            <a:off x="2896865"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5" name="Text Placeholder 14">
            <a:extLst>
              <a:ext uri="{FF2B5EF4-FFF2-40B4-BE49-F238E27FC236}">
                <a16:creationId xmlns:a16="http://schemas.microsoft.com/office/drawing/2014/main" id="{375C0FEC-10E7-43EA-953F-8CB9B43D05D4}"/>
              </a:ext>
            </a:extLst>
          </p:cNvPr>
          <p:cNvSpPr>
            <a:spLocks noGrp="1"/>
          </p:cNvSpPr>
          <p:nvPr>
            <p:ph type="body" sz="quarter" idx="33" hasCustomPrompt="1"/>
          </p:nvPr>
        </p:nvSpPr>
        <p:spPr>
          <a:xfrm>
            <a:off x="4898932"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6" name="Text Placeholder 14">
            <a:extLst>
              <a:ext uri="{FF2B5EF4-FFF2-40B4-BE49-F238E27FC236}">
                <a16:creationId xmlns:a16="http://schemas.microsoft.com/office/drawing/2014/main" id="{84B1D0A0-DE01-44D1-9B3D-C05DBE9FF754}"/>
              </a:ext>
            </a:extLst>
          </p:cNvPr>
          <p:cNvSpPr>
            <a:spLocks noGrp="1"/>
          </p:cNvSpPr>
          <p:nvPr>
            <p:ph type="body" sz="quarter" idx="34" hasCustomPrompt="1"/>
          </p:nvPr>
        </p:nvSpPr>
        <p:spPr>
          <a:xfrm>
            <a:off x="4999070"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7" name="Text Placeholder 14">
            <a:extLst>
              <a:ext uri="{FF2B5EF4-FFF2-40B4-BE49-F238E27FC236}">
                <a16:creationId xmlns:a16="http://schemas.microsoft.com/office/drawing/2014/main" id="{DB6914BB-9516-4473-A02F-1A325FA7EF4F}"/>
              </a:ext>
            </a:extLst>
          </p:cNvPr>
          <p:cNvSpPr>
            <a:spLocks noGrp="1"/>
          </p:cNvSpPr>
          <p:nvPr>
            <p:ph type="body" sz="quarter" idx="35" hasCustomPrompt="1"/>
          </p:nvPr>
        </p:nvSpPr>
        <p:spPr>
          <a:xfrm>
            <a:off x="7000136" y="5587475"/>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78" name="Text Placeholder 14">
            <a:extLst>
              <a:ext uri="{FF2B5EF4-FFF2-40B4-BE49-F238E27FC236}">
                <a16:creationId xmlns:a16="http://schemas.microsoft.com/office/drawing/2014/main" id="{FEE30418-F1D4-4D16-A984-FAA6CA0C74BF}"/>
              </a:ext>
            </a:extLst>
          </p:cNvPr>
          <p:cNvSpPr>
            <a:spLocks noGrp="1"/>
          </p:cNvSpPr>
          <p:nvPr>
            <p:ph type="body" sz="quarter" idx="36" hasCustomPrompt="1"/>
          </p:nvPr>
        </p:nvSpPr>
        <p:spPr>
          <a:xfrm>
            <a:off x="7100274" y="5813275"/>
            <a:ext cx="1885516"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79" name="Text Placeholder 14">
            <a:extLst>
              <a:ext uri="{FF2B5EF4-FFF2-40B4-BE49-F238E27FC236}">
                <a16:creationId xmlns:a16="http://schemas.microsoft.com/office/drawing/2014/main" id="{6D336D9D-1BA1-44AE-96D0-3ABDA2E02FB5}"/>
              </a:ext>
            </a:extLst>
          </p:cNvPr>
          <p:cNvSpPr>
            <a:spLocks noGrp="1"/>
          </p:cNvSpPr>
          <p:nvPr>
            <p:ph type="body" sz="quarter" idx="37" hasCustomPrompt="1"/>
          </p:nvPr>
        </p:nvSpPr>
        <p:spPr>
          <a:xfrm>
            <a:off x="9095950" y="5587307"/>
            <a:ext cx="2085792" cy="274650"/>
          </a:xfrm>
          <a:prstGeom prst="rect">
            <a:avLst/>
          </a:prstGeom>
        </p:spPr>
        <p:txBody>
          <a:bodyPr/>
          <a:lstStyle>
            <a:lvl1pPr marL="0" indent="0" algn="ctr">
              <a:buNone/>
              <a:defRPr sz="1200" cap="all" spc="200" baseline="0">
                <a:solidFill>
                  <a:schemeClr val="accent6"/>
                </a:solidFill>
                <a:latin typeface="+mj-lt"/>
              </a:defRPr>
            </a:lvl1pPr>
          </a:lstStyle>
          <a:p>
            <a:pPr lvl="0"/>
            <a:r>
              <a:rPr lang="en-US"/>
              <a:t>Add Name</a:t>
            </a:r>
          </a:p>
        </p:txBody>
      </p:sp>
      <p:sp>
        <p:nvSpPr>
          <p:cNvPr id="80" name="Text Placeholder 14">
            <a:extLst>
              <a:ext uri="{FF2B5EF4-FFF2-40B4-BE49-F238E27FC236}">
                <a16:creationId xmlns:a16="http://schemas.microsoft.com/office/drawing/2014/main" id="{6CFC9B87-2AEB-414D-90C4-B7F8F4AA9080}"/>
              </a:ext>
            </a:extLst>
          </p:cNvPr>
          <p:cNvSpPr>
            <a:spLocks noGrp="1"/>
          </p:cNvSpPr>
          <p:nvPr>
            <p:ph type="body" sz="quarter" idx="38" hasCustomPrompt="1"/>
          </p:nvPr>
        </p:nvSpPr>
        <p:spPr>
          <a:xfrm>
            <a:off x="9192018" y="5813275"/>
            <a:ext cx="1885515" cy="365125"/>
          </a:xfrm>
          <a:prstGeom prst="rect">
            <a:avLst/>
          </a:prstGeom>
        </p:spPr>
        <p:txBody>
          <a:bodyPr/>
          <a:lstStyle>
            <a:lvl1pPr marL="0" indent="0" algn="ctr">
              <a:lnSpc>
                <a:spcPct val="90000"/>
              </a:lnSpc>
              <a:spcBef>
                <a:spcPts val="0"/>
              </a:spcBef>
              <a:buNone/>
              <a:defRPr sz="1000" cap="none" spc="0" baseline="0">
                <a:solidFill>
                  <a:schemeClr val="bg1"/>
                </a:solidFill>
                <a:latin typeface="+mn-lt"/>
              </a:defRPr>
            </a:lvl1pPr>
          </a:lstStyle>
          <a:p>
            <a:pPr lvl="0"/>
            <a:r>
              <a:rPr lang="en-US"/>
              <a:t>Add title</a:t>
            </a:r>
          </a:p>
        </p:txBody>
      </p:sp>
      <p:sp>
        <p:nvSpPr>
          <p:cNvPr id="82" name="Oval 81">
            <a:extLst>
              <a:ext uri="{FF2B5EF4-FFF2-40B4-BE49-F238E27FC236}">
                <a16:creationId xmlns:a16="http://schemas.microsoft.com/office/drawing/2014/main" id="{9DC42105-8FBF-4317-8822-399B1F791ABF}"/>
              </a:ext>
              <a:ext uri="{C183D7F6-B498-43B3-948B-1728B52AA6E4}">
                <adec:decorative xmlns:adec="http://schemas.microsoft.com/office/drawing/2017/decorative" val="1"/>
              </a:ext>
            </a:extLst>
          </p:cNvPr>
          <p:cNvSpPr/>
          <p:nvPr userDrawn="1"/>
        </p:nvSpPr>
        <p:spPr>
          <a:xfrm>
            <a:off x="5105188"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44C80F9-E615-4699-A719-131E62011769}"/>
              </a:ext>
              <a:ext uri="{C183D7F6-B498-43B3-948B-1728B52AA6E4}">
                <adec:decorative xmlns:adec="http://schemas.microsoft.com/office/drawing/2017/decorative" val="1"/>
              </a:ext>
            </a:extLst>
          </p:cNvPr>
          <p:cNvSpPr/>
          <p:nvPr userDrawn="1"/>
        </p:nvSpPr>
        <p:spPr>
          <a:xfrm>
            <a:off x="7200238" y="123094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191882A0-07C5-40D6-9520-02882775B26A}"/>
              </a:ext>
              <a:ext uri="{C183D7F6-B498-43B3-948B-1728B52AA6E4}">
                <adec:decorative xmlns:adec="http://schemas.microsoft.com/office/drawing/2017/decorative" val="1"/>
              </a:ext>
            </a:extLst>
          </p:cNvPr>
          <p:cNvSpPr/>
          <p:nvPr userDrawn="1"/>
        </p:nvSpPr>
        <p:spPr>
          <a:xfrm>
            <a:off x="9279445" y="1221389"/>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42E90BB-F1EA-466F-939C-623189DF3ADD}"/>
              </a:ext>
              <a:ext uri="{C183D7F6-B498-43B3-948B-1728B52AA6E4}">
                <adec:decorative xmlns:adec="http://schemas.microsoft.com/office/drawing/2017/decorative" val="1"/>
              </a:ext>
            </a:extLst>
          </p:cNvPr>
          <p:cNvSpPr/>
          <p:nvPr userDrawn="1"/>
        </p:nvSpPr>
        <p:spPr>
          <a:xfrm>
            <a:off x="3031535" y="3863030"/>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CBBFD36F-B307-4513-ABAD-4A02FF737176}"/>
              </a:ext>
              <a:ext uri="{C183D7F6-B498-43B3-948B-1728B52AA6E4}">
                <adec:decorative xmlns:adec="http://schemas.microsoft.com/office/drawing/2017/decorative" val="1"/>
              </a:ext>
            </a:extLst>
          </p:cNvPr>
          <p:cNvSpPr/>
          <p:nvPr userDrawn="1"/>
        </p:nvSpPr>
        <p:spPr>
          <a:xfrm>
            <a:off x="5105187"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2E69D0B1-6D57-4A70-9C3C-F3A072AAA324}"/>
              </a:ext>
              <a:ext uri="{C183D7F6-B498-43B3-948B-1728B52AA6E4}">
                <adec:decorative xmlns:adec="http://schemas.microsoft.com/office/drawing/2017/decorative" val="1"/>
              </a:ext>
            </a:extLst>
          </p:cNvPr>
          <p:cNvSpPr/>
          <p:nvPr userDrawn="1"/>
        </p:nvSpPr>
        <p:spPr>
          <a:xfrm>
            <a:off x="7200237" y="387185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5C6593C-7D72-47FB-AACE-F8848EAFA3AB}"/>
              </a:ext>
              <a:ext uri="{C183D7F6-B498-43B3-948B-1728B52AA6E4}">
                <adec:decorative xmlns:adec="http://schemas.microsoft.com/office/drawing/2017/decorative" val="1"/>
              </a:ext>
            </a:extLst>
          </p:cNvPr>
          <p:cNvSpPr/>
          <p:nvPr userDrawn="1"/>
        </p:nvSpPr>
        <p:spPr>
          <a:xfrm>
            <a:off x="9279444" y="3862297"/>
            <a:ext cx="1601183" cy="1601183"/>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ooter Placeholder 15">
            <a:extLst>
              <a:ext uri="{FF2B5EF4-FFF2-40B4-BE49-F238E27FC236}">
                <a16:creationId xmlns:a16="http://schemas.microsoft.com/office/drawing/2014/main" id="{75E80FB1-82CC-4144-A899-130449B1AC1C}"/>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06" name="Slide Number Placeholder 16">
            <a:extLst>
              <a:ext uri="{FF2B5EF4-FFF2-40B4-BE49-F238E27FC236}">
                <a16:creationId xmlns:a16="http://schemas.microsoft.com/office/drawing/2014/main" id="{10233900-5A86-4114-B6F5-3A0EA053C02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07" name="Date Placeholder 14">
            <a:extLst>
              <a:ext uri="{FF2B5EF4-FFF2-40B4-BE49-F238E27FC236}">
                <a16:creationId xmlns:a16="http://schemas.microsoft.com/office/drawing/2014/main" id="{FD1BC0B7-CAA7-4673-9A20-4EFEDC54FC46}"/>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02333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17DE9787-F8D7-4BBC-B3C0-144EEF47302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B7F666A-7AF7-4FC6-99DD-E06ED83C2E88}"/>
              </a:ext>
            </a:extLst>
          </p:cNvPr>
          <p:cNvSpPr>
            <a:spLocks noGrp="1"/>
          </p:cNvSpPr>
          <p:nvPr>
            <p:ph type="title" hasCustomPrompt="1"/>
          </p:nvPr>
        </p:nvSpPr>
        <p:spPr>
          <a:xfrm>
            <a:off x="3131507" y="412356"/>
            <a:ext cx="5561556" cy="56767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45" name="Text Placeholder 10">
            <a:extLst>
              <a:ext uri="{FF2B5EF4-FFF2-40B4-BE49-F238E27FC236}">
                <a16:creationId xmlns:a16="http://schemas.microsoft.com/office/drawing/2014/main" id="{F2A51B67-A536-47ED-9C35-D2A4CF043420}"/>
              </a:ext>
            </a:extLst>
          </p:cNvPr>
          <p:cNvSpPr>
            <a:spLocks noGrp="1"/>
          </p:cNvSpPr>
          <p:nvPr>
            <p:ph type="body" sz="quarter" idx="21" hasCustomPrompt="1"/>
          </p:nvPr>
        </p:nvSpPr>
        <p:spPr>
          <a:xfrm>
            <a:off x="930273" y="2216292"/>
            <a:ext cx="1611892" cy="1151632"/>
          </a:xfrm>
          <a:prstGeom prst="rect">
            <a:avLst/>
          </a:prstGeom>
        </p:spPr>
        <p:txBody>
          <a:bodyPr anchor="ctr"/>
          <a:lstStyle>
            <a:lvl1pPr marL="0" indent="0" algn="ctr">
              <a:lnSpc>
                <a:spcPct val="100000"/>
              </a:lnSpc>
              <a:spcBef>
                <a:spcPts val="0"/>
              </a:spcBef>
              <a:spcAft>
                <a:spcPts val="0"/>
              </a:spcAft>
              <a:buNone/>
              <a:defRPr sz="4000" cap="all" spc="400" baseline="0">
                <a:solidFill>
                  <a:schemeClr val="accent5"/>
                </a:solidFill>
                <a:latin typeface="+mj-lt"/>
              </a:defRPr>
            </a:lvl1pPr>
          </a:lstStyle>
          <a:p>
            <a:pPr lvl="0"/>
            <a:r>
              <a:rPr lang="en-US"/>
              <a:t>Add title</a:t>
            </a:r>
          </a:p>
        </p:txBody>
      </p:sp>
      <p:sp>
        <p:nvSpPr>
          <p:cNvPr id="49" name="Text Placeholder 10">
            <a:extLst>
              <a:ext uri="{FF2B5EF4-FFF2-40B4-BE49-F238E27FC236}">
                <a16:creationId xmlns:a16="http://schemas.microsoft.com/office/drawing/2014/main" id="{22B9C39F-D011-4AC3-A4D5-F61A1CB3650B}"/>
              </a:ext>
            </a:extLst>
          </p:cNvPr>
          <p:cNvSpPr>
            <a:spLocks noGrp="1"/>
          </p:cNvSpPr>
          <p:nvPr>
            <p:ph type="body" sz="quarter" idx="22" hasCustomPrompt="1"/>
          </p:nvPr>
        </p:nvSpPr>
        <p:spPr>
          <a:xfrm>
            <a:off x="3613801"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6">
                    <a:lumMod val="75000"/>
                  </a:schemeClr>
                </a:solidFill>
                <a:latin typeface="+mj-lt"/>
              </a:defRPr>
            </a:lvl1pPr>
          </a:lstStyle>
          <a:p>
            <a:pPr lvl="0"/>
            <a:r>
              <a:rPr lang="en-US"/>
              <a:t>Add title</a:t>
            </a:r>
          </a:p>
        </p:txBody>
      </p:sp>
      <p:sp>
        <p:nvSpPr>
          <p:cNvPr id="47" name="Text Placeholder 10">
            <a:extLst>
              <a:ext uri="{FF2B5EF4-FFF2-40B4-BE49-F238E27FC236}">
                <a16:creationId xmlns:a16="http://schemas.microsoft.com/office/drawing/2014/main" id="{4ACDF114-02BD-4A37-9BE7-AA8094B7CD20}"/>
              </a:ext>
            </a:extLst>
          </p:cNvPr>
          <p:cNvSpPr>
            <a:spLocks noGrp="1"/>
          </p:cNvSpPr>
          <p:nvPr>
            <p:ph type="body" sz="quarter" idx="23" hasCustomPrompt="1"/>
          </p:nvPr>
        </p:nvSpPr>
        <p:spPr>
          <a:xfrm>
            <a:off x="6297329"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1">
                    <a:lumMod val="50000"/>
                    <a:lumOff val="50000"/>
                  </a:schemeClr>
                </a:solidFill>
                <a:latin typeface="+mj-lt"/>
              </a:defRPr>
            </a:lvl1pPr>
          </a:lstStyle>
          <a:p>
            <a:pPr lvl="0"/>
            <a:r>
              <a:rPr lang="en-US"/>
              <a:t>Add title</a:t>
            </a:r>
          </a:p>
        </p:txBody>
      </p:sp>
      <p:sp>
        <p:nvSpPr>
          <p:cNvPr id="48" name="Text Placeholder 10">
            <a:extLst>
              <a:ext uri="{FF2B5EF4-FFF2-40B4-BE49-F238E27FC236}">
                <a16:creationId xmlns:a16="http://schemas.microsoft.com/office/drawing/2014/main" id="{E3852728-C736-414F-BEC0-31AB3A704D1D}"/>
              </a:ext>
            </a:extLst>
          </p:cNvPr>
          <p:cNvSpPr>
            <a:spLocks noGrp="1"/>
          </p:cNvSpPr>
          <p:nvPr>
            <p:ph type="body" sz="quarter" idx="24" hasCustomPrompt="1"/>
          </p:nvPr>
        </p:nvSpPr>
        <p:spPr>
          <a:xfrm>
            <a:off x="8980856" y="2216293"/>
            <a:ext cx="1611892" cy="1151632"/>
          </a:xfrm>
          <a:prstGeom prst="rect">
            <a:avLst/>
          </a:prstGeom>
        </p:spPr>
        <p:txBody>
          <a:bodyPr anchor="ctr"/>
          <a:lstStyle>
            <a:lvl1pPr marL="0" indent="0" algn="ctr">
              <a:lnSpc>
                <a:spcPct val="100000"/>
              </a:lnSpc>
              <a:spcBef>
                <a:spcPts val="0"/>
              </a:spcBef>
              <a:buNone/>
              <a:defRPr sz="4000" cap="all" spc="400" baseline="0">
                <a:solidFill>
                  <a:schemeClr val="accent3"/>
                </a:solidFill>
                <a:latin typeface="+mj-lt"/>
              </a:defRPr>
            </a:lvl1pPr>
          </a:lstStyle>
          <a:p>
            <a:pPr lvl="0"/>
            <a:r>
              <a:rPr lang="en-US"/>
              <a:t>Add title</a:t>
            </a:r>
          </a:p>
        </p:txBody>
      </p:sp>
      <p:sp>
        <p:nvSpPr>
          <p:cNvPr id="37" name="Text Placeholder 14">
            <a:extLst>
              <a:ext uri="{FF2B5EF4-FFF2-40B4-BE49-F238E27FC236}">
                <a16:creationId xmlns:a16="http://schemas.microsoft.com/office/drawing/2014/main" id="{6B731840-A0DA-423D-9AD1-D542C17BA99A}"/>
              </a:ext>
            </a:extLst>
          </p:cNvPr>
          <p:cNvSpPr>
            <a:spLocks noGrp="1"/>
          </p:cNvSpPr>
          <p:nvPr>
            <p:ph type="body" sz="quarter" idx="12" hasCustomPrompt="1"/>
          </p:nvPr>
        </p:nvSpPr>
        <p:spPr>
          <a:xfrm>
            <a:off x="545026"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5"/>
                </a:solidFill>
                <a:latin typeface="+mj-lt"/>
              </a:defRPr>
            </a:lvl1pPr>
          </a:lstStyle>
          <a:p>
            <a:pPr lvl="0"/>
            <a:r>
              <a:rPr lang="en-US"/>
              <a:t>Click to add title</a:t>
            </a:r>
          </a:p>
        </p:txBody>
      </p:sp>
      <p:sp>
        <p:nvSpPr>
          <p:cNvPr id="38" name="Text Placeholder 14">
            <a:extLst>
              <a:ext uri="{FF2B5EF4-FFF2-40B4-BE49-F238E27FC236}">
                <a16:creationId xmlns:a16="http://schemas.microsoft.com/office/drawing/2014/main" id="{1E47A2D3-1E75-488B-A7B8-CB951C8CFBF3}"/>
              </a:ext>
            </a:extLst>
          </p:cNvPr>
          <p:cNvSpPr>
            <a:spLocks noGrp="1"/>
          </p:cNvSpPr>
          <p:nvPr>
            <p:ph type="body" sz="quarter" idx="13" hasCustomPrompt="1"/>
          </p:nvPr>
        </p:nvSpPr>
        <p:spPr>
          <a:xfrm>
            <a:off x="545026"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2D6ADA9B-155A-4D54-8FCB-993ADEDA7934}"/>
              </a:ext>
            </a:extLst>
          </p:cNvPr>
          <p:cNvSpPr>
            <a:spLocks noGrp="1"/>
          </p:cNvSpPr>
          <p:nvPr>
            <p:ph type="body" sz="quarter" idx="15" hasCustomPrompt="1"/>
          </p:nvPr>
        </p:nvSpPr>
        <p:spPr>
          <a:xfrm>
            <a:off x="3228554"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6">
                    <a:lumMod val="75000"/>
                  </a:schemeClr>
                </a:solidFill>
                <a:latin typeface="+mj-lt"/>
              </a:defRPr>
            </a:lvl1pPr>
          </a:lstStyle>
          <a:p>
            <a:pPr lvl="0"/>
            <a:r>
              <a:rPr lang="en-US"/>
              <a:t>Click to add title</a:t>
            </a:r>
          </a:p>
        </p:txBody>
      </p:sp>
      <p:sp>
        <p:nvSpPr>
          <p:cNvPr id="40" name="Text Placeholder 14">
            <a:extLst>
              <a:ext uri="{FF2B5EF4-FFF2-40B4-BE49-F238E27FC236}">
                <a16:creationId xmlns:a16="http://schemas.microsoft.com/office/drawing/2014/main" id="{EF3CF6C8-7D4D-4E50-B616-0431BD4830E4}"/>
              </a:ext>
            </a:extLst>
          </p:cNvPr>
          <p:cNvSpPr>
            <a:spLocks noGrp="1"/>
          </p:cNvSpPr>
          <p:nvPr>
            <p:ph type="body" sz="quarter" idx="16" hasCustomPrompt="1"/>
          </p:nvPr>
        </p:nvSpPr>
        <p:spPr>
          <a:xfrm>
            <a:off x="3228554"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1" name="Text Placeholder 14">
            <a:extLst>
              <a:ext uri="{FF2B5EF4-FFF2-40B4-BE49-F238E27FC236}">
                <a16:creationId xmlns:a16="http://schemas.microsoft.com/office/drawing/2014/main" id="{1CDF49FC-54E3-44AE-A97C-193A25AD6CB3}"/>
              </a:ext>
            </a:extLst>
          </p:cNvPr>
          <p:cNvSpPr>
            <a:spLocks noGrp="1"/>
          </p:cNvSpPr>
          <p:nvPr>
            <p:ph type="body" sz="quarter" idx="17" hasCustomPrompt="1"/>
          </p:nvPr>
        </p:nvSpPr>
        <p:spPr>
          <a:xfrm>
            <a:off x="5912082"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1">
                    <a:lumMod val="50000"/>
                    <a:lumOff val="50000"/>
                  </a:schemeClr>
                </a:solidFill>
                <a:latin typeface="+mj-lt"/>
              </a:defRPr>
            </a:lvl1pPr>
          </a:lstStyle>
          <a:p>
            <a:pPr lvl="0"/>
            <a:r>
              <a:rPr lang="en-US"/>
              <a:t>Click to add title</a:t>
            </a:r>
          </a:p>
        </p:txBody>
      </p:sp>
      <p:sp>
        <p:nvSpPr>
          <p:cNvPr id="42" name="Text Placeholder 14">
            <a:extLst>
              <a:ext uri="{FF2B5EF4-FFF2-40B4-BE49-F238E27FC236}">
                <a16:creationId xmlns:a16="http://schemas.microsoft.com/office/drawing/2014/main" id="{742DE5D9-5D04-4F7F-9F34-704818185832}"/>
              </a:ext>
            </a:extLst>
          </p:cNvPr>
          <p:cNvSpPr>
            <a:spLocks noGrp="1"/>
          </p:cNvSpPr>
          <p:nvPr>
            <p:ph type="body" sz="quarter" idx="18" hasCustomPrompt="1"/>
          </p:nvPr>
        </p:nvSpPr>
        <p:spPr>
          <a:xfrm>
            <a:off x="5912082"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43" name="Text Placeholder 14">
            <a:extLst>
              <a:ext uri="{FF2B5EF4-FFF2-40B4-BE49-F238E27FC236}">
                <a16:creationId xmlns:a16="http://schemas.microsoft.com/office/drawing/2014/main" id="{5F0B8140-B940-4531-9562-8D79015D9413}"/>
              </a:ext>
            </a:extLst>
          </p:cNvPr>
          <p:cNvSpPr>
            <a:spLocks noGrp="1"/>
          </p:cNvSpPr>
          <p:nvPr>
            <p:ph type="body" sz="quarter" idx="19" hasCustomPrompt="1"/>
          </p:nvPr>
        </p:nvSpPr>
        <p:spPr>
          <a:xfrm>
            <a:off x="8595609" y="3927568"/>
            <a:ext cx="2382386" cy="613702"/>
          </a:xfrm>
          <a:prstGeom prst="rect">
            <a:avLst/>
          </a:prstGeom>
        </p:spPr>
        <p:txBody>
          <a:bodyPr anchor="b"/>
          <a:lstStyle>
            <a:lvl1pPr marL="0" indent="0" algn="ctr">
              <a:lnSpc>
                <a:spcPct val="100000"/>
              </a:lnSpc>
              <a:spcBef>
                <a:spcPts val="0"/>
              </a:spcBef>
              <a:spcAft>
                <a:spcPts val="0"/>
              </a:spcAft>
              <a:buNone/>
              <a:defRPr sz="1600" cap="none" spc="200" baseline="0">
                <a:solidFill>
                  <a:schemeClr val="accent3"/>
                </a:solidFill>
                <a:latin typeface="+mj-lt"/>
              </a:defRPr>
            </a:lvl1pPr>
          </a:lstStyle>
          <a:p>
            <a:pPr lvl="0"/>
            <a:r>
              <a:rPr lang="en-US"/>
              <a:t>Click to add title</a:t>
            </a:r>
          </a:p>
        </p:txBody>
      </p:sp>
      <p:sp>
        <p:nvSpPr>
          <p:cNvPr id="44" name="Text Placeholder 14">
            <a:extLst>
              <a:ext uri="{FF2B5EF4-FFF2-40B4-BE49-F238E27FC236}">
                <a16:creationId xmlns:a16="http://schemas.microsoft.com/office/drawing/2014/main" id="{849CC034-065E-48F0-985D-B80C15200238}"/>
              </a:ext>
            </a:extLst>
          </p:cNvPr>
          <p:cNvSpPr>
            <a:spLocks noGrp="1"/>
          </p:cNvSpPr>
          <p:nvPr>
            <p:ph type="body" sz="quarter" idx="20" hasCustomPrompt="1"/>
          </p:nvPr>
        </p:nvSpPr>
        <p:spPr>
          <a:xfrm>
            <a:off x="8595609" y="4519311"/>
            <a:ext cx="2382386" cy="857935"/>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a:t>Click to add text</a:t>
            </a:r>
          </a:p>
        </p:txBody>
      </p:sp>
      <p:sp>
        <p:nvSpPr>
          <p:cNvPr id="12" name="Footer Placeholder 15">
            <a:extLst>
              <a:ext uri="{FF2B5EF4-FFF2-40B4-BE49-F238E27FC236}">
                <a16:creationId xmlns:a16="http://schemas.microsoft.com/office/drawing/2014/main" id="{8035ED58-36EB-4147-BCAF-919ADD4DD583}"/>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7D46932B-0FD6-4226-B251-4B815461214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56763F7F-D8C0-4AC6-96D0-C445984C5CB1}"/>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738281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65AAE033-7EA4-4A87-A126-29FE4276451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1" name="Oval 30">
            <a:extLst>
              <a:ext uri="{FF2B5EF4-FFF2-40B4-BE49-F238E27FC236}">
                <a16:creationId xmlns:a16="http://schemas.microsoft.com/office/drawing/2014/main" id="{A5F6FE17-A48F-4A3E-8719-1DE83CD6B4C5}"/>
              </a:ext>
              <a:ext uri="{C183D7F6-B498-43B3-948B-1728B52AA6E4}">
                <adec:decorative xmlns:adec="http://schemas.microsoft.com/office/drawing/2017/decorative" val="1"/>
              </a:ext>
            </a:extLst>
          </p:cNvPr>
          <p:cNvSpPr/>
          <p:nvPr userDrawn="1"/>
        </p:nvSpPr>
        <p:spPr>
          <a:xfrm>
            <a:off x="7462048" y="1199853"/>
            <a:ext cx="3929901" cy="3929901"/>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F73882-4B79-419D-89EE-4B7CED18D9E2}"/>
              </a:ext>
            </a:extLst>
          </p:cNvPr>
          <p:cNvSpPr>
            <a:spLocks noGrp="1"/>
          </p:cNvSpPr>
          <p:nvPr>
            <p:ph type="title" hasCustomPrompt="1"/>
          </p:nvPr>
        </p:nvSpPr>
        <p:spPr>
          <a:xfrm>
            <a:off x="1021623" y="2210810"/>
            <a:ext cx="4579970" cy="538038"/>
          </a:xfrm>
          <a:prstGeom prst="rect">
            <a:avLst/>
          </a:prstGeom>
        </p:spPr>
        <p:txBody>
          <a:bodyPr/>
          <a:lstStyle>
            <a:lvl1pPr>
              <a:defRPr sz="2800" cap="all" spc="400" baseline="0">
                <a:solidFill>
                  <a:schemeClr val="accent6"/>
                </a:solidFill>
              </a:defRPr>
            </a:lvl1pPr>
          </a:lstStyle>
          <a:p>
            <a:r>
              <a:rPr lang="en-US"/>
              <a:t>Click to add title</a:t>
            </a:r>
          </a:p>
        </p:txBody>
      </p:sp>
      <p:sp>
        <p:nvSpPr>
          <p:cNvPr id="26" name="Text Placeholder 25">
            <a:extLst>
              <a:ext uri="{FF2B5EF4-FFF2-40B4-BE49-F238E27FC236}">
                <a16:creationId xmlns:a16="http://schemas.microsoft.com/office/drawing/2014/main" id="{EF50E1F4-245D-4104-AFDB-25D35D7C5C07}"/>
              </a:ext>
            </a:extLst>
          </p:cNvPr>
          <p:cNvSpPr>
            <a:spLocks noGrp="1"/>
          </p:cNvSpPr>
          <p:nvPr>
            <p:ph type="body" sz="quarter" idx="12" hasCustomPrompt="1"/>
          </p:nvPr>
        </p:nvSpPr>
        <p:spPr>
          <a:xfrm>
            <a:off x="1034661" y="2747550"/>
            <a:ext cx="5309918" cy="2872039"/>
          </a:xfrm>
          <a:prstGeom prst="rect">
            <a:avLst/>
          </a:prstGeom>
        </p:spPr>
        <p:txBody>
          <a:bodyPr/>
          <a:lstStyle>
            <a:lvl1pPr marL="0" indent="0" algn="l">
              <a:lnSpc>
                <a:spcPct val="150000"/>
              </a:lnSpc>
              <a:spcBef>
                <a:spcPts val="0"/>
              </a:spcBef>
              <a:buNone/>
              <a:defRPr sz="1600">
                <a:solidFill>
                  <a:schemeClr val="bg1"/>
                </a:solidFill>
              </a:defRPr>
            </a:lvl1pPr>
          </a:lstStyle>
          <a:p>
            <a:pPr lvl="0"/>
            <a:r>
              <a:rPr lang="en-US"/>
              <a:t>Click to add text</a:t>
            </a:r>
          </a:p>
        </p:txBody>
      </p:sp>
      <p:sp>
        <p:nvSpPr>
          <p:cNvPr id="30" name="Picture Placeholder 29">
            <a:extLst>
              <a:ext uri="{FF2B5EF4-FFF2-40B4-BE49-F238E27FC236}">
                <a16:creationId xmlns:a16="http://schemas.microsoft.com/office/drawing/2014/main" id="{73A2FF74-415E-49BB-B2ED-E04C7B50BDE2}"/>
              </a:ext>
            </a:extLst>
          </p:cNvPr>
          <p:cNvSpPr>
            <a:spLocks noGrp="1"/>
          </p:cNvSpPr>
          <p:nvPr>
            <p:ph type="pic" sz="quarter" idx="13" hasCustomPrompt="1"/>
          </p:nvPr>
        </p:nvSpPr>
        <p:spPr>
          <a:xfrm>
            <a:off x="7663453" y="1433033"/>
            <a:ext cx="3527091" cy="3463540"/>
          </a:xfrm>
          <a:prstGeom prst="ellipse">
            <a:avLst/>
          </a:prstGeom>
        </p:spPr>
        <p:txBody>
          <a:bodyPr/>
          <a:lstStyle>
            <a:lvl1pPr marL="0" indent="0" algn="ctr">
              <a:buFont typeface="+mj-lt"/>
              <a:buNone/>
              <a:defRPr>
                <a:solidFill>
                  <a:schemeClr val="bg1"/>
                </a:solidFill>
              </a:defRPr>
            </a:lvl1pPr>
          </a:lstStyle>
          <a:p>
            <a:r>
              <a:rPr lang="en-US"/>
              <a:t>Click to add photo</a:t>
            </a:r>
          </a:p>
        </p:txBody>
      </p:sp>
      <p:sp>
        <p:nvSpPr>
          <p:cNvPr id="20" name="Footer Placeholder 15">
            <a:extLst>
              <a:ext uri="{FF2B5EF4-FFF2-40B4-BE49-F238E27FC236}">
                <a16:creationId xmlns:a16="http://schemas.microsoft.com/office/drawing/2014/main" id="{1847553A-14C8-45EB-88C7-05CE63B7E34D}"/>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E7FABA93-7D08-4CFE-B3A8-D44B1A0F3656}"/>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FBD26C03-0B97-464A-A39C-A1F339DBAC8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22609222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3BA4599-9856-44E7-A2B6-2354614AF73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A7B14DA-64F0-4FA7-9A51-F4DB18154D7E}"/>
              </a:ext>
            </a:extLst>
          </p:cNvPr>
          <p:cNvSpPr>
            <a:spLocks noGrp="1"/>
          </p:cNvSpPr>
          <p:nvPr>
            <p:ph type="title" hasCustomPrompt="1"/>
          </p:nvPr>
        </p:nvSpPr>
        <p:spPr>
          <a:xfrm>
            <a:off x="5679441" y="1259911"/>
            <a:ext cx="5124189" cy="492302"/>
          </a:xfrm>
          <a:prstGeom prst="rect">
            <a:avLst/>
          </a:prstGeom>
        </p:spPr>
        <p:txBody>
          <a:bodyPr/>
          <a:lstStyle>
            <a:lvl1pPr>
              <a:defRPr sz="2800" cap="all" spc="400" baseline="0">
                <a:solidFill>
                  <a:schemeClr val="accent6"/>
                </a:solidFill>
              </a:defRPr>
            </a:lvl1pPr>
          </a:lstStyle>
          <a:p>
            <a:r>
              <a:rPr lang="en-US"/>
              <a:t>Click to add title</a:t>
            </a:r>
          </a:p>
        </p:txBody>
      </p:sp>
      <p:sp>
        <p:nvSpPr>
          <p:cNvPr id="17" name="Text Placeholder 14">
            <a:extLst>
              <a:ext uri="{FF2B5EF4-FFF2-40B4-BE49-F238E27FC236}">
                <a16:creationId xmlns:a16="http://schemas.microsoft.com/office/drawing/2014/main" id="{DC4C8188-3DF6-4730-A43A-B789F03449DA}"/>
              </a:ext>
            </a:extLst>
          </p:cNvPr>
          <p:cNvSpPr>
            <a:spLocks noGrp="1"/>
          </p:cNvSpPr>
          <p:nvPr>
            <p:ph type="body" sz="quarter" idx="14" hasCustomPrompt="1"/>
          </p:nvPr>
        </p:nvSpPr>
        <p:spPr>
          <a:xfrm>
            <a:off x="5679441" y="1752212"/>
            <a:ext cx="4856479" cy="2413388"/>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3" name="Footer Placeholder 15">
            <a:extLst>
              <a:ext uri="{FF2B5EF4-FFF2-40B4-BE49-F238E27FC236}">
                <a16:creationId xmlns:a16="http://schemas.microsoft.com/office/drawing/2014/main" id="{E06D1BDE-6908-49BA-9900-53DFFF4B1E1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1C3470F5-DE33-49A4-AE82-D8EA10A4FC5F}"/>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63DCFC99-67D1-468A-8498-B3C1C90B4CF3}"/>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8344077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E551AED-617A-4A51-AA8F-586F3703B7F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60DB23A-E569-444D-8607-FD404EECF3BA}"/>
              </a:ext>
            </a:extLst>
          </p:cNvPr>
          <p:cNvSpPr>
            <a:spLocks noGrp="1"/>
          </p:cNvSpPr>
          <p:nvPr>
            <p:ph type="title" hasCustomPrompt="1"/>
          </p:nvPr>
        </p:nvSpPr>
        <p:spPr>
          <a:xfrm>
            <a:off x="1026850" y="563671"/>
            <a:ext cx="4989629" cy="2387771"/>
          </a:xfrm>
          <a:prstGeom prst="rect">
            <a:avLst/>
          </a:prstGeom>
        </p:spPr>
        <p:txBody>
          <a:bodyPr anchor="b"/>
          <a:lstStyle>
            <a:lvl1pPr algn="ctr">
              <a:defRPr sz="4800" cap="all" spc="400" baseline="0">
                <a:solidFill>
                  <a:schemeClr val="accent6"/>
                </a:solidFill>
              </a:defRPr>
            </a:lvl1pPr>
          </a:lstStyle>
          <a:p>
            <a:r>
              <a:rPr lang="en-US"/>
              <a:t>Click to add title</a:t>
            </a:r>
          </a:p>
        </p:txBody>
      </p:sp>
      <p:sp>
        <p:nvSpPr>
          <p:cNvPr id="10" name="Text Placeholder 13">
            <a:extLst>
              <a:ext uri="{FF2B5EF4-FFF2-40B4-BE49-F238E27FC236}">
                <a16:creationId xmlns:a16="http://schemas.microsoft.com/office/drawing/2014/main" id="{72B0D3D1-FC7B-43D5-B514-082D63A90ED1}"/>
              </a:ext>
            </a:extLst>
          </p:cNvPr>
          <p:cNvSpPr>
            <a:spLocks noGrp="1"/>
          </p:cNvSpPr>
          <p:nvPr>
            <p:ph type="body" sz="quarter" idx="12" hasCustomPrompt="1"/>
          </p:nvPr>
        </p:nvSpPr>
        <p:spPr>
          <a:xfrm>
            <a:off x="1026852" y="3531676"/>
            <a:ext cx="4989628" cy="1756576"/>
          </a:xfrm>
          <a:prstGeom prst="rect">
            <a:avLst/>
          </a:prstGeom>
        </p:spPr>
        <p:txBody>
          <a:bodyPr>
            <a:normAutofit/>
          </a:bodyPr>
          <a:lstStyle>
            <a:lvl1pPr marL="0" indent="0" algn="ctr">
              <a:lnSpc>
                <a:spcPct val="150000"/>
              </a:lnSpc>
              <a:spcBef>
                <a:spcPts val="0"/>
              </a:spcBef>
              <a:buNone/>
              <a:defRPr sz="1800" i="0">
                <a:solidFill>
                  <a:schemeClr val="bg1"/>
                </a:solidFill>
              </a:defRPr>
            </a:lvl1pPr>
          </a:lstStyle>
          <a:p>
            <a:pPr lvl="0"/>
            <a:r>
              <a:rPr lang="en-US"/>
              <a:t>Click to add subtitle</a:t>
            </a:r>
          </a:p>
        </p:txBody>
      </p:sp>
      <p:sp>
        <p:nvSpPr>
          <p:cNvPr id="12" name="Footer Placeholder 15">
            <a:extLst>
              <a:ext uri="{FF2B5EF4-FFF2-40B4-BE49-F238E27FC236}">
                <a16:creationId xmlns:a16="http://schemas.microsoft.com/office/drawing/2014/main" id="{CC2E4653-FDDE-4AC5-A23D-4269479ADCA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13" name="Slide Number Placeholder 16">
            <a:extLst>
              <a:ext uri="{FF2B5EF4-FFF2-40B4-BE49-F238E27FC236}">
                <a16:creationId xmlns:a16="http://schemas.microsoft.com/office/drawing/2014/main" id="{C3F5CE00-2FB1-4930-8D2C-DB4DFDB2FD4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14" name="Date Placeholder 14">
            <a:extLst>
              <a:ext uri="{FF2B5EF4-FFF2-40B4-BE49-F238E27FC236}">
                <a16:creationId xmlns:a16="http://schemas.microsoft.com/office/drawing/2014/main" id="{2CEBC169-C2E2-4153-8A08-6B982C0D542B}"/>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79888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C80EFA4-265B-48D2-AE72-8585EEED648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9C648289-A550-4F4F-96C8-3D82FCE94245}"/>
              </a:ext>
            </a:extLst>
          </p:cNvPr>
          <p:cNvSpPr>
            <a:spLocks noGrp="1"/>
          </p:cNvSpPr>
          <p:nvPr>
            <p:ph type="title" hasCustomPrompt="1"/>
          </p:nvPr>
        </p:nvSpPr>
        <p:spPr>
          <a:xfrm>
            <a:off x="4187069" y="695093"/>
            <a:ext cx="4919354" cy="667498"/>
          </a:xfrm>
          <a:prstGeom prst="rect">
            <a:avLst/>
          </a:prstGeom>
        </p:spPr>
        <p:txBody>
          <a:bodyPr/>
          <a:lstStyle>
            <a:lvl1pP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33EEFC4F-DE64-450E-9DD5-65D08E123C22}"/>
              </a:ext>
            </a:extLst>
          </p:cNvPr>
          <p:cNvSpPr>
            <a:spLocks noGrp="1"/>
          </p:cNvSpPr>
          <p:nvPr>
            <p:ph type="body" sz="quarter" idx="22" hasCustomPrompt="1"/>
          </p:nvPr>
        </p:nvSpPr>
        <p:spPr>
          <a:xfrm>
            <a:off x="4199594" y="1873815"/>
            <a:ext cx="2556579"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38C58F5B-7BA2-42E8-B66A-4561678ADDC4}"/>
              </a:ext>
            </a:extLst>
          </p:cNvPr>
          <p:cNvSpPr>
            <a:spLocks noGrp="1"/>
          </p:cNvSpPr>
          <p:nvPr>
            <p:ph type="body" sz="quarter" idx="15" hasCustomPrompt="1"/>
          </p:nvPr>
        </p:nvSpPr>
        <p:spPr>
          <a:xfrm>
            <a:off x="4199595" y="2178444"/>
            <a:ext cx="2556579"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66743AAE-DD8A-4954-B033-100DF6D97554}"/>
              </a:ext>
            </a:extLst>
          </p:cNvPr>
          <p:cNvSpPr>
            <a:spLocks noGrp="1"/>
          </p:cNvSpPr>
          <p:nvPr>
            <p:ph type="body" sz="quarter" idx="12" hasCustomPrompt="1"/>
          </p:nvPr>
        </p:nvSpPr>
        <p:spPr>
          <a:xfrm>
            <a:off x="7538997" y="1873815"/>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16" name="Text Placeholder 14">
            <a:extLst>
              <a:ext uri="{FF2B5EF4-FFF2-40B4-BE49-F238E27FC236}">
                <a16:creationId xmlns:a16="http://schemas.microsoft.com/office/drawing/2014/main" id="{B7B5D3C5-66A2-486B-9B1D-A7075D150C27}"/>
              </a:ext>
            </a:extLst>
          </p:cNvPr>
          <p:cNvSpPr>
            <a:spLocks noGrp="1"/>
          </p:cNvSpPr>
          <p:nvPr>
            <p:ph type="body" sz="quarter" idx="13" hasCustomPrompt="1"/>
          </p:nvPr>
        </p:nvSpPr>
        <p:spPr>
          <a:xfrm>
            <a:off x="7538997" y="2178444"/>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AD063EDB-47FD-44F8-9344-12CBC2AE0B77}"/>
              </a:ext>
            </a:extLst>
          </p:cNvPr>
          <p:cNvSpPr>
            <a:spLocks noGrp="1"/>
          </p:cNvSpPr>
          <p:nvPr>
            <p:ph type="body" sz="quarter" idx="24" hasCustomPrompt="1"/>
          </p:nvPr>
        </p:nvSpPr>
        <p:spPr>
          <a:xfrm>
            <a:off x="4199595" y="4071261"/>
            <a:ext cx="2556577"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94586DE3-CDE9-4337-A49D-C1031595E36F}"/>
              </a:ext>
            </a:extLst>
          </p:cNvPr>
          <p:cNvSpPr>
            <a:spLocks noGrp="1"/>
          </p:cNvSpPr>
          <p:nvPr>
            <p:ph type="body" sz="quarter" idx="19" hasCustomPrompt="1"/>
          </p:nvPr>
        </p:nvSpPr>
        <p:spPr>
          <a:xfrm>
            <a:off x="4199596" y="4383943"/>
            <a:ext cx="2556577" cy="1328236"/>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64F0745D-06FC-4840-B9DF-3176DEDA6F67}"/>
              </a:ext>
            </a:extLst>
          </p:cNvPr>
          <p:cNvSpPr>
            <a:spLocks noGrp="1"/>
          </p:cNvSpPr>
          <p:nvPr>
            <p:ph type="body" sz="quarter" idx="23" hasCustomPrompt="1"/>
          </p:nvPr>
        </p:nvSpPr>
        <p:spPr>
          <a:xfrm>
            <a:off x="7538997" y="4071261"/>
            <a:ext cx="2556578" cy="365125"/>
          </a:xfrm>
          <a:prstGeom prst="rect">
            <a:avLst/>
          </a:prstGeom>
        </p:spPr>
        <p:txBody>
          <a:bodyPr/>
          <a:lstStyle>
            <a:lvl1pPr marL="0" indent="0">
              <a:buNone/>
              <a:defRPr sz="1600" cap="none" spc="200" baseline="0">
                <a:solidFill>
                  <a:schemeClr val="accent6"/>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F29A1EC1-1F01-46ED-BF67-15FE9E12068C}"/>
              </a:ext>
            </a:extLst>
          </p:cNvPr>
          <p:cNvSpPr>
            <a:spLocks noGrp="1"/>
          </p:cNvSpPr>
          <p:nvPr>
            <p:ph type="body" sz="quarter" idx="17" hasCustomPrompt="1"/>
          </p:nvPr>
        </p:nvSpPr>
        <p:spPr>
          <a:xfrm>
            <a:off x="7538997" y="4375890"/>
            <a:ext cx="2556578" cy="1291081"/>
          </a:xfrm>
          <a:prstGeom prst="rect">
            <a:avLst/>
          </a:prstGeom>
        </p:spPr>
        <p:txBody>
          <a:bodyPr/>
          <a:lstStyle>
            <a:lvl1pPr marL="0" indent="0">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41" name="Footer Placeholder 15">
            <a:extLst>
              <a:ext uri="{FF2B5EF4-FFF2-40B4-BE49-F238E27FC236}">
                <a16:creationId xmlns:a16="http://schemas.microsoft.com/office/drawing/2014/main" id="{B2A74AF7-DFFE-4795-8CF0-8C90F6C3E5D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42" name="Slide Number Placeholder 16">
            <a:extLst>
              <a:ext uri="{FF2B5EF4-FFF2-40B4-BE49-F238E27FC236}">
                <a16:creationId xmlns:a16="http://schemas.microsoft.com/office/drawing/2014/main" id="{13F4D90B-645E-4CFF-8AA0-91C269845FBC}"/>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43" name="Date Placeholder 14">
            <a:extLst>
              <a:ext uri="{FF2B5EF4-FFF2-40B4-BE49-F238E27FC236}">
                <a16:creationId xmlns:a16="http://schemas.microsoft.com/office/drawing/2014/main" id="{21EA3114-5B31-47ED-9AB6-EE59E580379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074144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86D81B66-9FC1-4E48-808B-98B1726D470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1" name="Title 10">
            <a:extLst>
              <a:ext uri="{FF2B5EF4-FFF2-40B4-BE49-F238E27FC236}">
                <a16:creationId xmlns:a16="http://schemas.microsoft.com/office/drawing/2014/main" id="{747F51C0-908A-420C-B5BC-5685D0E95231}"/>
              </a:ext>
            </a:extLst>
          </p:cNvPr>
          <p:cNvSpPr>
            <a:spLocks noGrp="1"/>
          </p:cNvSpPr>
          <p:nvPr>
            <p:ph type="title" hasCustomPrompt="1"/>
          </p:nvPr>
        </p:nvSpPr>
        <p:spPr>
          <a:xfrm>
            <a:off x="3509716" y="1823625"/>
            <a:ext cx="4719884" cy="580030"/>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26" name="Text Placeholder 14">
            <a:extLst>
              <a:ext uri="{FF2B5EF4-FFF2-40B4-BE49-F238E27FC236}">
                <a16:creationId xmlns:a16="http://schemas.microsoft.com/office/drawing/2014/main" id="{4F835D01-B0D4-49D8-B947-C2062305C5C5}"/>
              </a:ext>
            </a:extLst>
          </p:cNvPr>
          <p:cNvSpPr>
            <a:spLocks noGrp="1"/>
          </p:cNvSpPr>
          <p:nvPr>
            <p:ph type="body" sz="quarter" idx="12" hasCustomPrompt="1"/>
          </p:nvPr>
        </p:nvSpPr>
        <p:spPr>
          <a:xfrm>
            <a:off x="379005" y="4230943"/>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7" name="Text Placeholder 14">
            <a:extLst>
              <a:ext uri="{FF2B5EF4-FFF2-40B4-BE49-F238E27FC236}">
                <a16:creationId xmlns:a16="http://schemas.microsoft.com/office/drawing/2014/main" id="{0B4ACDBA-7606-44B8-B1E1-C4750F89525F}"/>
              </a:ext>
            </a:extLst>
          </p:cNvPr>
          <p:cNvSpPr>
            <a:spLocks noGrp="1"/>
          </p:cNvSpPr>
          <p:nvPr>
            <p:ph type="body" sz="quarter" idx="13" hasCustomPrompt="1"/>
          </p:nvPr>
        </p:nvSpPr>
        <p:spPr>
          <a:xfrm>
            <a:off x="379005" y="4546458"/>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D24600D7-8A94-406B-9274-351140BE27DC}"/>
              </a:ext>
            </a:extLst>
          </p:cNvPr>
          <p:cNvSpPr>
            <a:spLocks noGrp="1"/>
          </p:cNvSpPr>
          <p:nvPr>
            <p:ph type="body" sz="quarter" idx="22" hasCustomPrompt="1"/>
          </p:nvPr>
        </p:nvSpPr>
        <p:spPr>
          <a:xfrm>
            <a:off x="3237502" y="4234631"/>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8" name="Text Placeholder 14">
            <a:extLst>
              <a:ext uri="{FF2B5EF4-FFF2-40B4-BE49-F238E27FC236}">
                <a16:creationId xmlns:a16="http://schemas.microsoft.com/office/drawing/2014/main" id="{5FE6844F-9BC3-4E56-82B1-0B53BE292BA0}"/>
              </a:ext>
            </a:extLst>
          </p:cNvPr>
          <p:cNvSpPr>
            <a:spLocks noGrp="1"/>
          </p:cNvSpPr>
          <p:nvPr>
            <p:ph type="body" sz="quarter" idx="15" hasCustomPrompt="1"/>
          </p:nvPr>
        </p:nvSpPr>
        <p:spPr>
          <a:xfrm>
            <a:off x="3237503" y="4550146"/>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105C7AE2-E0F2-4EA9-B804-774B125FB0DF}"/>
              </a:ext>
            </a:extLst>
          </p:cNvPr>
          <p:cNvSpPr>
            <a:spLocks noGrp="1"/>
          </p:cNvSpPr>
          <p:nvPr>
            <p:ph type="body" sz="quarter" idx="23" hasCustomPrompt="1"/>
          </p:nvPr>
        </p:nvSpPr>
        <p:spPr>
          <a:xfrm>
            <a:off x="6096000"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29" name="Text Placeholder 14">
            <a:extLst>
              <a:ext uri="{FF2B5EF4-FFF2-40B4-BE49-F238E27FC236}">
                <a16:creationId xmlns:a16="http://schemas.microsoft.com/office/drawing/2014/main" id="{4B70930A-D98B-43B3-BC32-B48D9D7F06B3}"/>
              </a:ext>
            </a:extLst>
          </p:cNvPr>
          <p:cNvSpPr>
            <a:spLocks noGrp="1"/>
          </p:cNvSpPr>
          <p:nvPr>
            <p:ph type="body" sz="quarter" idx="17" hasCustomPrompt="1"/>
          </p:nvPr>
        </p:nvSpPr>
        <p:spPr>
          <a:xfrm>
            <a:off x="6096000"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00DE4BC-2A21-4C62-8F5C-AFE1D0AEDFBE}"/>
              </a:ext>
            </a:extLst>
          </p:cNvPr>
          <p:cNvSpPr>
            <a:spLocks noGrp="1"/>
          </p:cNvSpPr>
          <p:nvPr>
            <p:ph type="body" sz="quarter" idx="24" hasCustomPrompt="1"/>
          </p:nvPr>
        </p:nvSpPr>
        <p:spPr>
          <a:xfrm>
            <a:off x="8946967" y="4218499"/>
            <a:ext cx="2640803"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30" name="Text Placeholder 14">
            <a:extLst>
              <a:ext uri="{FF2B5EF4-FFF2-40B4-BE49-F238E27FC236}">
                <a16:creationId xmlns:a16="http://schemas.microsoft.com/office/drawing/2014/main" id="{0EEFD44C-4B64-4246-BC04-76812ED5E09E}"/>
              </a:ext>
            </a:extLst>
          </p:cNvPr>
          <p:cNvSpPr>
            <a:spLocks noGrp="1"/>
          </p:cNvSpPr>
          <p:nvPr>
            <p:ph type="body" sz="quarter" idx="19" hasCustomPrompt="1"/>
          </p:nvPr>
        </p:nvSpPr>
        <p:spPr>
          <a:xfrm>
            <a:off x="8946967" y="4534014"/>
            <a:ext cx="2640803" cy="1616414"/>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AB492A3E-766F-42FE-A5F7-88807B595947}"/>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84AE79C-95F2-4A84-B62A-95B076FB0218}"/>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1C2E5CE3-E252-4255-BF5E-8B4F1F3A1635}"/>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14" name="Picture Placeholder 13">
            <a:extLst>
              <a:ext uri="{FF2B5EF4-FFF2-40B4-BE49-F238E27FC236}">
                <a16:creationId xmlns:a16="http://schemas.microsoft.com/office/drawing/2014/main" id="{45E5C588-A831-4EB3-BFDF-78002F7D5507}"/>
              </a:ext>
            </a:extLst>
          </p:cNvPr>
          <p:cNvSpPr>
            <a:spLocks noGrp="1"/>
          </p:cNvSpPr>
          <p:nvPr>
            <p:ph type="pic" sz="quarter" idx="25"/>
          </p:nvPr>
        </p:nvSpPr>
        <p:spPr>
          <a:xfrm>
            <a:off x="1408479"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6" name="Picture Placeholder 13">
            <a:extLst>
              <a:ext uri="{FF2B5EF4-FFF2-40B4-BE49-F238E27FC236}">
                <a16:creationId xmlns:a16="http://schemas.microsoft.com/office/drawing/2014/main" id="{AD31BE3F-B09E-4BCC-947F-3D4DB153E354}"/>
              </a:ext>
            </a:extLst>
          </p:cNvPr>
          <p:cNvSpPr>
            <a:spLocks noGrp="1"/>
          </p:cNvSpPr>
          <p:nvPr>
            <p:ph type="pic" sz="quarter" idx="26"/>
          </p:nvPr>
        </p:nvSpPr>
        <p:spPr>
          <a:xfrm>
            <a:off x="4266976"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7" name="Picture Placeholder 13">
            <a:extLst>
              <a:ext uri="{FF2B5EF4-FFF2-40B4-BE49-F238E27FC236}">
                <a16:creationId xmlns:a16="http://schemas.microsoft.com/office/drawing/2014/main" id="{0BF7BBBD-C42C-408E-8F10-7B1BF3C53EF0}"/>
              </a:ext>
            </a:extLst>
          </p:cNvPr>
          <p:cNvSpPr>
            <a:spLocks noGrp="1"/>
          </p:cNvSpPr>
          <p:nvPr>
            <p:ph type="pic" sz="quarter" idx="27"/>
          </p:nvPr>
        </p:nvSpPr>
        <p:spPr>
          <a:xfrm>
            <a:off x="9972085" y="3330145"/>
            <a:ext cx="603504" cy="603504"/>
          </a:xfrm>
          <a:prstGeom prst="rect">
            <a:avLst/>
          </a:prstGeom>
        </p:spPr>
        <p:txBody>
          <a:bodyPr/>
          <a:lstStyle>
            <a:lvl1pPr marL="0" indent="0">
              <a:buNone/>
              <a:defRPr sz="1000">
                <a:solidFill>
                  <a:schemeClr val="bg1"/>
                </a:solidFill>
              </a:defRPr>
            </a:lvl1pPr>
          </a:lstStyle>
          <a:p>
            <a:endParaRPr lang="en-US"/>
          </a:p>
        </p:txBody>
      </p:sp>
      <p:sp>
        <p:nvSpPr>
          <p:cNvPr id="38" name="Picture Placeholder 13">
            <a:extLst>
              <a:ext uri="{FF2B5EF4-FFF2-40B4-BE49-F238E27FC236}">
                <a16:creationId xmlns:a16="http://schemas.microsoft.com/office/drawing/2014/main" id="{74FF5159-7129-4F52-B5B7-13F2D04EAD34}"/>
              </a:ext>
            </a:extLst>
          </p:cNvPr>
          <p:cNvSpPr>
            <a:spLocks noGrp="1"/>
          </p:cNvSpPr>
          <p:nvPr>
            <p:ph type="pic" sz="quarter" idx="28"/>
          </p:nvPr>
        </p:nvSpPr>
        <p:spPr>
          <a:xfrm>
            <a:off x="7109232" y="3330145"/>
            <a:ext cx="603504" cy="603504"/>
          </a:xfrm>
          <a:prstGeom prst="rect">
            <a:avLst/>
          </a:prstGeom>
        </p:spPr>
        <p:txBody>
          <a:bodyPr/>
          <a:lstStyle>
            <a:lvl1pPr marL="0" indent="0">
              <a:buNone/>
              <a:defRPr sz="1000">
                <a:solidFill>
                  <a:schemeClr val="bg1"/>
                </a:solidFill>
              </a:defRPr>
            </a:lvl1pPr>
          </a:lstStyle>
          <a:p>
            <a:endParaRPr lang="en-US"/>
          </a:p>
        </p:txBody>
      </p:sp>
    </p:spTree>
    <p:extLst>
      <p:ext uri="{BB962C8B-B14F-4D97-AF65-F5344CB8AC3E}">
        <p14:creationId xmlns:p14="http://schemas.microsoft.com/office/powerpoint/2010/main" val="339131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4076C2D-3CFB-4EFB-8012-9F6E6533367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1D3A9EE-57EE-476A-A657-3A4019818918}"/>
              </a:ext>
            </a:extLst>
          </p:cNvPr>
          <p:cNvSpPr>
            <a:spLocks noGrp="1"/>
          </p:cNvSpPr>
          <p:nvPr>
            <p:ph type="title" hasCustomPrompt="1"/>
          </p:nvPr>
        </p:nvSpPr>
        <p:spPr>
          <a:xfrm>
            <a:off x="4196218" y="690802"/>
            <a:ext cx="4936277" cy="575890"/>
          </a:xfrm>
          <a:prstGeom prst="rect">
            <a:avLst/>
          </a:prstGeom>
        </p:spPr>
        <p:txBody>
          <a:bodyPr/>
          <a:lstStyle>
            <a:lvl1pPr algn="l">
              <a:defRPr sz="2800" cap="all" spc="400" baseline="0">
                <a:solidFill>
                  <a:schemeClr val="bg1"/>
                </a:solidFill>
              </a:defRPr>
            </a:lvl1pPr>
          </a:lstStyle>
          <a:p>
            <a:r>
              <a:rPr lang="en-US"/>
              <a:t>Click to add title</a:t>
            </a:r>
          </a:p>
        </p:txBody>
      </p:sp>
      <p:sp>
        <p:nvSpPr>
          <p:cNvPr id="33" name="Text Placeholder 14">
            <a:extLst>
              <a:ext uri="{FF2B5EF4-FFF2-40B4-BE49-F238E27FC236}">
                <a16:creationId xmlns:a16="http://schemas.microsoft.com/office/drawing/2014/main" id="{2A0CB777-EF14-4BA6-A19D-697B165B1D34}"/>
              </a:ext>
            </a:extLst>
          </p:cNvPr>
          <p:cNvSpPr>
            <a:spLocks noGrp="1"/>
          </p:cNvSpPr>
          <p:nvPr>
            <p:ph type="body" sz="quarter" idx="12" hasCustomPrompt="1"/>
          </p:nvPr>
        </p:nvSpPr>
        <p:spPr>
          <a:xfrm>
            <a:off x="419006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32" name="Text Placeholder 14">
            <a:extLst>
              <a:ext uri="{FF2B5EF4-FFF2-40B4-BE49-F238E27FC236}">
                <a16:creationId xmlns:a16="http://schemas.microsoft.com/office/drawing/2014/main" id="{0053894D-FD48-4BB5-84D8-2EE54EC8D700}"/>
              </a:ext>
            </a:extLst>
          </p:cNvPr>
          <p:cNvSpPr>
            <a:spLocks noGrp="1"/>
          </p:cNvSpPr>
          <p:nvPr>
            <p:ph type="body" sz="quarter" idx="13" hasCustomPrompt="1"/>
          </p:nvPr>
        </p:nvSpPr>
        <p:spPr>
          <a:xfrm>
            <a:off x="419006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2A7FBEC-71F7-4A1F-82A1-C7FBFE05185C}"/>
              </a:ext>
            </a:extLst>
          </p:cNvPr>
          <p:cNvSpPr>
            <a:spLocks noGrp="1"/>
          </p:cNvSpPr>
          <p:nvPr>
            <p:ph type="body" sz="quarter" idx="21" hasCustomPrompt="1"/>
          </p:nvPr>
        </p:nvSpPr>
        <p:spPr>
          <a:xfrm>
            <a:off x="7913979" y="256867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57" name="Text Placeholder 14">
            <a:extLst>
              <a:ext uri="{FF2B5EF4-FFF2-40B4-BE49-F238E27FC236}">
                <a16:creationId xmlns:a16="http://schemas.microsoft.com/office/drawing/2014/main" id="{00EDBC93-E454-47AD-B9C9-E7CCE8DE6B59}"/>
              </a:ext>
            </a:extLst>
          </p:cNvPr>
          <p:cNvSpPr>
            <a:spLocks noGrp="1"/>
          </p:cNvSpPr>
          <p:nvPr>
            <p:ph type="body" sz="quarter" idx="20" hasCustomPrompt="1"/>
          </p:nvPr>
        </p:nvSpPr>
        <p:spPr>
          <a:xfrm>
            <a:off x="7913979" y="286198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4" name="Text Placeholder 14">
            <a:extLst>
              <a:ext uri="{FF2B5EF4-FFF2-40B4-BE49-F238E27FC236}">
                <a16:creationId xmlns:a16="http://schemas.microsoft.com/office/drawing/2014/main" id="{E792D94E-72D4-43F1-8063-14A3F6270A35}"/>
              </a:ext>
            </a:extLst>
          </p:cNvPr>
          <p:cNvSpPr>
            <a:spLocks noGrp="1"/>
          </p:cNvSpPr>
          <p:nvPr>
            <p:ph type="body" sz="quarter" idx="23" hasCustomPrompt="1"/>
          </p:nvPr>
        </p:nvSpPr>
        <p:spPr>
          <a:xfrm>
            <a:off x="4190069" y="5044309"/>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3" name="Text Placeholder 14">
            <a:extLst>
              <a:ext uri="{FF2B5EF4-FFF2-40B4-BE49-F238E27FC236}">
                <a16:creationId xmlns:a16="http://schemas.microsoft.com/office/drawing/2014/main" id="{C18EBA8F-5A95-4501-A602-A9889F0CE3A0}"/>
              </a:ext>
            </a:extLst>
          </p:cNvPr>
          <p:cNvSpPr>
            <a:spLocks noGrp="1"/>
          </p:cNvSpPr>
          <p:nvPr>
            <p:ph type="body" sz="quarter" idx="22" hasCustomPrompt="1"/>
          </p:nvPr>
        </p:nvSpPr>
        <p:spPr>
          <a:xfrm>
            <a:off x="4190069" y="5337618"/>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67" name="Text Placeholder 14">
            <a:extLst>
              <a:ext uri="{FF2B5EF4-FFF2-40B4-BE49-F238E27FC236}">
                <a16:creationId xmlns:a16="http://schemas.microsoft.com/office/drawing/2014/main" id="{AF03D6DF-70BB-4EC0-B7BF-94BB780FDF01}"/>
              </a:ext>
            </a:extLst>
          </p:cNvPr>
          <p:cNvSpPr>
            <a:spLocks noGrp="1"/>
          </p:cNvSpPr>
          <p:nvPr>
            <p:ph type="body" sz="quarter" idx="25" hasCustomPrompt="1"/>
          </p:nvPr>
        </p:nvSpPr>
        <p:spPr>
          <a:xfrm>
            <a:off x="7913980" y="5047681"/>
            <a:ext cx="3008631" cy="348162"/>
          </a:xfrm>
          <a:prstGeom prst="rect">
            <a:avLst/>
          </a:prstGeom>
        </p:spPr>
        <p:txBody>
          <a:bodyPr/>
          <a:lstStyle>
            <a:lvl1pPr marL="0" indent="0" algn="l">
              <a:buNone/>
              <a:defRPr sz="1600" cap="none" spc="200" baseline="0">
                <a:solidFill>
                  <a:schemeClr val="accent6"/>
                </a:solidFill>
                <a:latin typeface="+mj-lt"/>
              </a:defRPr>
            </a:lvl1pPr>
          </a:lstStyle>
          <a:p>
            <a:pPr lvl="0"/>
            <a:r>
              <a:rPr lang="en-US"/>
              <a:t>Click to add title</a:t>
            </a:r>
          </a:p>
        </p:txBody>
      </p:sp>
      <p:sp>
        <p:nvSpPr>
          <p:cNvPr id="66" name="Text Placeholder 14">
            <a:extLst>
              <a:ext uri="{FF2B5EF4-FFF2-40B4-BE49-F238E27FC236}">
                <a16:creationId xmlns:a16="http://schemas.microsoft.com/office/drawing/2014/main" id="{A21FAF3A-556C-4A61-B1C4-E6FB98BE40B2}"/>
              </a:ext>
            </a:extLst>
          </p:cNvPr>
          <p:cNvSpPr>
            <a:spLocks noGrp="1"/>
          </p:cNvSpPr>
          <p:nvPr>
            <p:ph type="body" sz="quarter" idx="24" hasCustomPrompt="1"/>
          </p:nvPr>
        </p:nvSpPr>
        <p:spPr>
          <a:xfrm>
            <a:off x="7913980" y="5340990"/>
            <a:ext cx="3008630" cy="636682"/>
          </a:xfrm>
          <a:prstGeom prst="rect">
            <a:avLst/>
          </a:prstGeom>
        </p:spPr>
        <p:txBody>
          <a:bodyPr/>
          <a:lstStyle>
            <a:lvl1pPr marL="0" indent="0" algn="l">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2" name="Footer Placeholder 15">
            <a:extLst>
              <a:ext uri="{FF2B5EF4-FFF2-40B4-BE49-F238E27FC236}">
                <a16:creationId xmlns:a16="http://schemas.microsoft.com/office/drawing/2014/main" id="{54442D89-5EE7-4BC5-A35D-B0F93DD36269}"/>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3" name="Slide Number Placeholder 16">
            <a:extLst>
              <a:ext uri="{FF2B5EF4-FFF2-40B4-BE49-F238E27FC236}">
                <a16:creationId xmlns:a16="http://schemas.microsoft.com/office/drawing/2014/main" id="{DC13E404-DE29-4300-A8D5-25F34585A492}"/>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4" name="Date Placeholder 14">
            <a:extLst>
              <a:ext uri="{FF2B5EF4-FFF2-40B4-BE49-F238E27FC236}">
                <a16:creationId xmlns:a16="http://schemas.microsoft.com/office/drawing/2014/main" id="{1EAC24B5-8E72-46CA-9A6A-4A6D6EA2C064}"/>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
        <p:nvSpPr>
          <p:cNvPr id="5" name="Picture Placeholder 4">
            <a:extLst>
              <a:ext uri="{FF2B5EF4-FFF2-40B4-BE49-F238E27FC236}">
                <a16:creationId xmlns:a16="http://schemas.microsoft.com/office/drawing/2014/main" id="{C1F11D19-3D38-460E-A8AF-F6A30642EC0D}"/>
              </a:ext>
            </a:extLst>
          </p:cNvPr>
          <p:cNvSpPr>
            <a:spLocks noGrp="1"/>
          </p:cNvSpPr>
          <p:nvPr>
            <p:ph type="pic" sz="quarter" idx="26"/>
          </p:nvPr>
        </p:nvSpPr>
        <p:spPr>
          <a:xfrm>
            <a:off x="419006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1" name="Picture Placeholder 4">
            <a:extLst>
              <a:ext uri="{FF2B5EF4-FFF2-40B4-BE49-F238E27FC236}">
                <a16:creationId xmlns:a16="http://schemas.microsoft.com/office/drawing/2014/main" id="{F915DDB2-3A13-4240-8ECB-677499946C14}"/>
              </a:ext>
            </a:extLst>
          </p:cNvPr>
          <p:cNvSpPr>
            <a:spLocks noGrp="1"/>
          </p:cNvSpPr>
          <p:nvPr>
            <p:ph type="pic" sz="quarter" idx="27"/>
          </p:nvPr>
        </p:nvSpPr>
        <p:spPr>
          <a:xfrm>
            <a:off x="7913979" y="1818852"/>
            <a:ext cx="603504" cy="603504"/>
          </a:xfrm>
          <a:prstGeom prst="rect">
            <a:avLst/>
          </a:prstGeom>
        </p:spPr>
        <p:txBody>
          <a:bodyPr/>
          <a:lstStyle>
            <a:lvl1pPr marL="0" indent="0">
              <a:buNone/>
              <a:defRPr sz="1050">
                <a:solidFill>
                  <a:schemeClr val="bg1"/>
                </a:solidFill>
              </a:defRPr>
            </a:lvl1pPr>
          </a:lstStyle>
          <a:p>
            <a:endParaRPr lang="en-US"/>
          </a:p>
        </p:txBody>
      </p:sp>
      <p:sp>
        <p:nvSpPr>
          <p:cNvPr id="25" name="Picture Placeholder 4">
            <a:extLst>
              <a:ext uri="{FF2B5EF4-FFF2-40B4-BE49-F238E27FC236}">
                <a16:creationId xmlns:a16="http://schemas.microsoft.com/office/drawing/2014/main" id="{E9059CA0-144F-4780-BA0D-005B827AAECE}"/>
              </a:ext>
            </a:extLst>
          </p:cNvPr>
          <p:cNvSpPr>
            <a:spLocks noGrp="1"/>
          </p:cNvSpPr>
          <p:nvPr>
            <p:ph type="pic" sz="quarter" idx="28"/>
          </p:nvPr>
        </p:nvSpPr>
        <p:spPr>
          <a:xfrm>
            <a:off x="4190069" y="4281832"/>
            <a:ext cx="603504" cy="603504"/>
          </a:xfrm>
          <a:prstGeom prst="rect">
            <a:avLst/>
          </a:prstGeom>
        </p:spPr>
        <p:txBody>
          <a:bodyPr/>
          <a:lstStyle>
            <a:lvl1pPr marL="0" indent="0">
              <a:buNone/>
              <a:defRPr sz="1050">
                <a:solidFill>
                  <a:schemeClr val="bg1"/>
                </a:solidFill>
              </a:defRPr>
            </a:lvl1pPr>
          </a:lstStyle>
          <a:p>
            <a:endParaRPr lang="en-US"/>
          </a:p>
        </p:txBody>
      </p:sp>
      <p:sp>
        <p:nvSpPr>
          <p:cNvPr id="26" name="Picture Placeholder 4">
            <a:extLst>
              <a:ext uri="{FF2B5EF4-FFF2-40B4-BE49-F238E27FC236}">
                <a16:creationId xmlns:a16="http://schemas.microsoft.com/office/drawing/2014/main" id="{B770164C-988C-4217-B0E9-7D0DC17C8BC6}"/>
              </a:ext>
            </a:extLst>
          </p:cNvPr>
          <p:cNvSpPr>
            <a:spLocks noGrp="1"/>
          </p:cNvSpPr>
          <p:nvPr>
            <p:ph type="pic" sz="quarter" idx="29"/>
          </p:nvPr>
        </p:nvSpPr>
        <p:spPr>
          <a:xfrm>
            <a:off x="7908115" y="4294030"/>
            <a:ext cx="603504" cy="603504"/>
          </a:xfrm>
          <a:prstGeom prst="rect">
            <a:avLst/>
          </a:prstGeom>
        </p:spPr>
        <p:txBody>
          <a:bodyPr/>
          <a:lstStyle>
            <a:lvl1pPr marL="0" indent="0">
              <a:buNone/>
              <a:defRPr sz="1050">
                <a:solidFill>
                  <a:schemeClr val="bg1"/>
                </a:solidFill>
              </a:defRPr>
            </a:lvl1pPr>
          </a:lstStyle>
          <a:p>
            <a:endParaRPr lang="en-US"/>
          </a:p>
        </p:txBody>
      </p:sp>
    </p:spTree>
    <p:extLst>
      <p:ext uri="{BB962C8B-B14F-4D97-AF65-F5344CB8AC3E}">
        <p14:creationId xmlns:p14="http://schemas.microsoft.com/office/powerpoint/2010/main" val="3641324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540A63-9BB9-478A-BE65-7A901018323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767FB1D5-16C4-4AAC-9E31-560F596F8D5E}"/>
              </a:ext>
            </a:extLst>
          </p:cNvPr>
          <p:cNvSpPr>
            <a:spLocks noGrp="1"/>
          </p:cNvSpPr>
          <p:nvPr>
            <p:ph type="title" hasCustomPrompt="1"/>
          </p:nvPr>
        </p:nvSpPr>
        <p:spPr>
          <a:xfrm>
            <a:off x="3672555" y="1823626"/>
            <a:ext cx="4569572" cy="580029"/>
          </a:xfrm>
          <a:prstGeom prst="rect">
            <a:avLst/>
          </a:prstGeom>
        </p:spPr>
        <p:txBody>
          <a:bodyPr/>
          <a:lstStyle>
            <a:lvl1pPr>
              <a:defRPr sz="2800" cap="all" spc="400" baseline="0">
                <a:solidFill>
                  <a:schemeClr val="bg1"/>
                </a:solidFill>
              </a:defRPr>
            </a:lvl1pPr>
          </a:lstStyle>
          <a:p>
            <a:r>
              <a:rPr lang="en-US"/>
              <a:t>Click to add title</a:t>
            </a:r>
          </a:p>
        </p:txBody>
      </p:sp>
      <p:sp>
        <p:nvSpPr>
          <p:cNvPr id="27" name="Text Placeholder 14">
            <a:extLst>
              <a:ext uri="{FF2B5EF4-FFF2-40B4-BE49-F238E27FC236}">
                <a16:creationId xmlns:a16="http://schemas.microsoft.com/office/drawing/2014/main" id="{C269BEF2-E65B-4046-B8D1-1E5DC6D58296}"/>
              </a:ext>
            </a:extLst>
          </p:cNvPr>
          <p:cNvSpPr>
            <a:spLocks noGrp="1"/>
          </p:cNvSpPr>
          <p:nvPr>
            <p:ph type="body" sz="quarter" idx="22" hasCustomPrompt="1"/>
          </p:nvPr>
        </p:nvSpPr>
        <p:spPr>
          <a:xfrm>
            <a:off x="2956595" y="2807310"/>
            <a:ext cx="5824073" cy="1940149"/>
          </a:xfrm>
          <a:prstGeom prst="rect">
            <a:avLst/>
          </a:prstGeom>
        </p:spPr>
        <p:txBody>
          <a:bodyPr anchor="t"/>
          <a:lstStyle>
            <a:lvl1pPr marL="0" indent="0" algn="ctr">
              <a:lnSpc>
                <a:spcPct val="200000"/>
              </a:lnSpc>
              <a:spcBef>
                <a:spcPts val="0"/>
              </a:spcBef>
              <a:buNone/>
              <a:defRPr sz="1800" cap="none" spc="200" baseline="0">
                <a:solidFill>
                  <a:schemeClr val="bg1"/>
                </a:solidFill>
                <a:latin typeface="+mn-lt"/>
              </a:defRPr>
            </a:lvl1pPr>
          </a:lstStyle>
          <a:p>
            <a:pPr lvl="0"/>
            <a:r>
              <a:rPr lang="en-US"/>
              <a:t>Click to add title</a:t>
            </a:r>
          </a:p>
        </p:txBody>
      </p:sp>
      <p:sp>
        <p:nvSpPr>
          <p:cNvPr id="18" name="Footer Placeholder 15">
            <a:extLst>
              <a:ext uri="{FF2B5EF4-FFF2-40B4-BE49-F238E27FC236}">
                <a16:creationId xmlns:a16="http://schemas.microsoft.com/office/drawing/2014/main" id="{D89CE923-C669-4E0E-8161-BB328133EE8B}"/>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9" name="Slide Number Placeholder 16">
            <a:extLst>
              <a:ext uri="{FF2B5EF4-FFF2-40B4-BE49-F238E27FC236}">
                <a16:creationId xmlns:a16="http://schemas.microsoft.com/office/drawing/2014/main" id="{C820EE41-4997-4CD3-B951-56ECA884252E}"/>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0" name="Date Placeholder 14">
            <a:extLst>
              <a:ext uri="{FF2B5EF4-FFF2-40B4-BE49-F238E27FC236}">
                <a16:creationId xmlns:a16="http://schemas.microsoft.com/office/drawing/2014/main" id="{A2A3BC0C-B522-4DA2-BBC0-AC180D8B2C9A}"/>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19137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5F31BC2D-187A-4ED3-8D67-C55187E532E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947F2F5-8E72-425B-A8C2-2B3262F73021}"/>
              </a:ext>
            </a:extLst>
          </p:cNvPr>
          <p:cNvSpPr>
            <a:spLocks noGrp="1"/>
          </p:cNvSpPr>
          <p:nvPr>
            <p:ph type="title" hasCustomPrompt="1"/>
          </p:nvPr>
        </p:nvSpPr>
        <p:spPr>
          <a:xfrm>
            <a:off x="5425440" y="2741026"/>
            <a:ext cx="5002478" cy="2357066"/>
          </a:xfrm>
          <a:prstGeom prst="rect">
            <a:avLst/>
          </a:prstGeom>
        </p:spPr>
        <p:txBody>
          <a:bodyPr/>
          <a:lstStyle>
            <a:lvl1pPr algn="ctr">
              <a:defRPr sz="4800" cap="all" spc="400" baseline="0">
                <a:solidFill>
                  <a:schemeClr val="accent6"/>
                </a:solidFill>
              </a:defRPr>
            </a:lvl1pPr>
          </a:lstStyle>
          <a:p>
            <a:r>
              <a:rPr lang="en-US"/>
              <a:t>Click to add title</a:t>
            </a:r>
          </a:p>
        </p:txBody>
      </p:sp>
    </p:spTree>
    <p:extLst>
      <p:ext uri="{BB962C8B-B14F-4D97-AF65-F5344CB8AC3E}">
        <p14:creationId xmlns:p14="http://schemas.microsoft.com/office/powerpoint/2010/main" val="4250547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90FC0B-50EB-42D6-A2A5-E02EE642E2E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0" y="0"/>
            <a:ext cx="12192000" cy="6858000"/>
          </a:xfrm>
          <a:prstGeom prst="rect">
            <a:avLst/>
          </a:prstGeom>
        </p:spPr>
      </p:pic>
      <p:sp>
        <p:nvSpPr>
          <p:cNvPr id="16" name="Title 15">
            <a:extLst>
              <a:ext uri="{FF2B5EF4-FFF2-40B4-BE49-F238E27FC236}">
                <a16:creationId xmlns:a16="http://schemas.microsoft.com/office/drawing/2014/main" id="{04AFCE56-D794-4638-A3EC-63DCFB4B6F0D}"/>
              </a:ext>
            </a:extLst>
          </p:cNvPr>
          <p:cNvSpPr>
            <a:spLocks noGrp="1"/>
          </p:cNvSpPr>
          <p:nvPr>
            <p:ph type="title" hasCustomPrompt="1"/>
          </p:nvPr>
        </p:nvSpPr>
        <p:spPr>
          <a:xfrm>
            <a:off x="965511" y="760406"/>
            <a:ext cx="5424988" cy="579245"/>
          </a:xfrm>
          <a:prstGeom prst="rect">
            <a:avLst/>
          </a:prstGeom>
        </p:spPr>
        <p:txBody>
          <a:bodyPr/>
          <a:lstStyle>
            <a:lvl1pPr>
              <a:defRPr sz="2800" cap="all" spc="400" baseline="0">
                <a:solidFill>
                  <a:schemeClr val="bg1"/>
                </a:solidFill>
              </a:defRPr>
            </a:lvl1pPr>
          </a:lstStyle>
          <a:p>
            <a:r>
              <a:rPr lang="en-US"/>
              <a:t>Click to add title</a:t>
            </a:r>
          </a:p>
        </p:txBody>
      </p:sp>
      <p:sp>
        <p:nvSpPr>
          <p:cNvPr id="10" name="Text Placeholder 14">
            <a:extLst>
              <a:ext uri="{FF2B5EF4-FFF2-40B4-BE49-F238E27FC236}">
                <a16:creationId xmlns:a16="http://schemas.microsoft.com/office/drawing/2014/main" id="{318D6597-136D-4434-B628-D387BBEEC3C5}"/>
              </a:ext>
            </a:extLst>
          </p:cNvPr>
          <p:cNvSpPr>
            <a:spLocks noGrp="1"/>
          </p:cNvSpPr>
          <p:nvPr>
            <p:ph type="body" sz="quarter" idx="12" hasCustomPrompt="1"/>
          </p:nvPr>
        </p:nvSpPr>
        <p:spPr>
          <a:xfrm>
            <a:off x="965511" y="3417877"/>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1" name="Text Placeholder 14">
            <a:extLst>
              <a:ext uri="{FF2B5EF4-FFF2-40B4-BE49-F238E27FC236}">
                <a16:creationId xmlns:a16="http://schemas.microsoft.com/office/drawing/2014/main" id="{0691DF94-6587-4325-9C04-970034F1A85C}"/>
              </a:ext>
            </a:extLst>
          </p:cNvPr>
          <p:cNvSpPr>
            <a:spLocks noGrp="1"/>
          </p:cNvSpPr>
          <p:nvPr>
            <p:ph type="body" sz="quarter" idx="13" hasCustomPrompt="1"/>
          </p:nvPr>
        </p:nvSpPr>
        <p:spPr>
          <a:xfrm>
            <a:off x="965511" y="3766050"/>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2" name="Text Placeholder 14">
            <a:extLst>
              <a:ext uri="{FF2B5EF4-FFF2-40B4-BE49-F238E27FC236}">
                <a16:creationId xmlns:a16="http://schemas.microsoft.com/office/drawing/2014/main" id="{A3CE4E75-7868-44AD-9AF2-753E07BE78A3}"/>
              </a:ext>
            </a:extLst>
          </p:cNvPr>
          <p:cNvSpPr>
            <a:spLocks noGrp="1"/>
          </p:cNvSpPr>
          <p:nvPr>
            <p:ph type="body" sz="quarter" idx="14" hasCustomPrompt="1"/>
          </p:nvPr>
        </p:nvSpPr>
        <p:spPr>
          <a:xfrm>
            <a:off x="4514520" y="3400925"/>
            <a:ext cx="280628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8A9FE9C2-0801-4D41-A54B-E00BC7AB7C16}"/>
              </a:ext>
            </a:extLst>
          </p:cNvPr>
          <p:cNvSpPr>
            <a:spLocks noGrp="1"/>
          </p:cNvSpPr>
          <p:nvPr>
            <p:ph type="body" sz="quarter" idx="15" hasCustomPrompt="1"/>
          </p:nvPr>
        </p:nvSpPr>
        <p:spPr>
          <a:xfrm>
            <a:off x="4514520" y="3749098"/>
            <a:ext cx="280628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632FBCC2-2CDB-448A-AA61-8D99495226AF}"/>
              </a:ext>
            </a:extLst>
          </p:cNvPr>
          <p:cNvSpPr>
            <a:spLocks noGrp="1"/>
          </p:cNvSpPr>
          <p:nvPr>
            <p:ph type="body" sz="quarter" idx="16" hasCustomPrompt="1"/>
          </p:nvPr>
        </p:nvSpPr>
        <p:spPr>
          <a:xfrm>
            <a:off x="8063529" y="3400925"/>
            <a:ext cx="2692240" cy="365125"/>
          </a:xfrm>
          <a:prstGeom prst="rect">
            <a:avLst/>
          </a:prstGeom>
        </p:spPr>
        <p:txBody>
          <a:bodyPr/>
          <a:lstStyle>
            <a:lvl1pPr marL="0" indent="0" algn="ctr">
              <a:buNone/>
              <a:defRPr sz="1600" cap="none" spc="200" baseline="0">
                <a:solidFill>
                  <a:schemeClr val="accent6"/>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7F6A4D9D-1690-4C0A-9F62-1FE93C0145FC}"/>
              </a:ext>
            </a:extLst>
          </p:cNvPr>
          <p:cNvSpPr>
            <a:spLocks noGrp="1"/>
          </p:cNvSpPr>
          <p:nvPr>
            <p:ph type="body" sz="quarter" idx="17" hasCustomPrompt="1"/>
          </p:nvPr>
        </p:nvSpPr>
        <p:spPr>
          <a:xfrm>
            <a:off x="8063529" y="3749098"/>
            <a:ext cx="2692240" cy="1148945"/>
          </a:xfrm>
          <a:prstGeom prst="rect">
            <a:avLst/>
          </a:prstGeom>
        </p:spPr>
        <p:txBody>
          <a:bodyPr/>
          <a:lstStyle>
            <a:lvl1pPr marL="0" indent="0" algn="ctr">
              <a:lnSpc>
                <a:spcPct val="150000"/>
              </a:lnSpc>
              <a:spcBef>
                <a:spcPts val="0"/>
              </a:spcBef>
              <a:buNone/>
              <a:defRPr sz="1400" cap="none" spc="0" baseline="0">
                <a:solidFill>
                  <a:schemeClr val="bg1"/>
                </a:solidFill>
                <a:latin typeface="+mn-lt"/>
              </a:defRPr>
            </a:lvl1pPr>
          </a:lstStyle>
          <a:p>
            <a:pPr lvl="0"/>
            <a:r>
              <a:rPr lang="en-US"/>
              <a:t>Click to add text</a:t>
            </a:r>
          </a:p>
        </p:txBody>
      </p:sp>
      <p:sp>
        <p:nvSpPr>
          <p:cNvPr id="20" name="Footer Placeholder 15">
            <a:extLst>
              <a:ext uri="{FF2B5EF4-FFF2-40B4-BE49-F238E27FC236}">
                <a16:creationId xmlns:a16="http://schemas.microsoft.com/office/drawing/2014/main" id="{48863DDD-C3CC-439D-B738-34F6E8960AFF}"/>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A4788388-29C8-4E9F-BF82-A1648088A8B0}"/>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5E6E1CB5-0E5F-4B44-8044-4010565FCF6D}"/>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2385285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E96CB8F-A88F-40C3-A65B-8C33A16A0C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086E70-8E77-436D-93CE-4BCD3EC94BEA}"/>
              </a:ext>
            </a:extLst>
          </p:cNvPr>
          <p:cNvSpPr>
            <a:spLocks noGrp="1"/>
          </p:cNvSpPr>
          <p:nvPr>
            <p:ph type="title" hasCustomPrompt="1"/>
          </p:nvPr>
        </p:nvSpPr>
        <p:spPr>
          <a:xfrm>
            <a:off x="5029799" y="1380501"/>
            <a:ext cx="5097428" cy="991689"/>
          </a:xfrm>
          <a:prstGeom prst="rect">
            <a:avLst/>
          </a:prstGeom>
        </p:spPr>
        <p:txBody>
          <a:bodyPr/>
          <a:lstStyle>
            <a:lvl1pPr algn="ctr">
              <a:defRPr sz="2800" cap="all" spc="400" baseline="0">
                <a:solidFill>
                  <a:schemeClr val="bg1"/>
                </a:solidFill>
              </a:defRPr>
            </a:lvl1pPr>
          </a:lstStyle>
          <a:p>
            <a:r>
              <a:rPr lang="en-US"/>
              <a:t>Click to add title</a:t>
            </a:r>
          </a:p>
        </p:txBody>
      </p:sp>
      <p:sp>
        <p:nvSpPr>
          <p:cNvPr id="10" name="Text Placeholder 10">
            <a:extLst>
              <a:ext uri="{FF2B5EF4-FFF2-40B4-BE49-F238E27FC236}">
                <a16:creationId xmlns:a16="http://schemas.microsoft.com/office/drawing/2014/main" id="{C95B0D27-123C-4F09-AEDC-7874964B77BC}"/>
              </a:ext>
            </a:extLst>
          </p:cNvPr>
          <p:cNvSpPr>
            <a:spLocks noGrp="1"/>
          </p:cNvSpPr>
          <p:nvPr>
            <p:ph type="body" sz="quarter" idx="14" hasCustomPrompt="1"/>
          </p:nvPr>
        </p:nvSpPr>
        <p:spPr>
          <a:xfrm>
            <a:off x="692337"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13" name="Text Placeholder 14">
            <a:extLst>
              <a:ext uri="{FF2B5EF4-FFF2-40B4-BE49-F238E27FC236}">
                <a16:creationId xmlns:a16="http://schemas.microsoft.com/office/drawing/2014/main" id="{F3772143-8573-4FED-977E-651FC59C168F}"/>
              </a:ext>
            </a:extLst>
          </p:cNvPr>
          <p:cNvSpPr>
            <a:spLocks noGrp="1"/>
          </p:cNvSpPr>
          <p:nvPr>
            <p:ph type="body" sz="quarter" idx="20" hasCustomPrompt="1"/>
          </p:nvPr>
        </p:nvSpPr>
        <p:spPr>
          <a:xfrm>
            <a:off x="692336"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5" name="Text Placeholder 10">
            <a:extLst>
              <a:ext uri="{FF2B5EF4-FFF2-40B4-BE49-F238E27FC236}">
                <a16:creationId xmlns:a16="http://schemas.microsoft.com/office/drawing/2014/main" id="{4FD80858-A8CA-496F-8CC0-5ACDBE65112A}"/>
              </a:ext>
            </a:extLst>
          </p:cNvPr>
          <p:cNvSpPr>
            <a:spLocks noGrp="1"/>
          </p:cNvSpPr>
          <p:nvPr>
            <p:ph type="body" sz="quarter" idx="24" hasCustomPrompt="1"/>
          </p:nvPr>
        </p:nvSpPr>
        <p:spPr>
          <a:xfrm>
            <a:off x="3587933"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3" name="Text Placeholder 14">
            <a:extLst>
              <a:ext uri="{FF2B5EF4-FFF2-40B4-BE49-F238E27FC236}">
                <a16:creationId xmlns:a16="http://schemas.microsoft.com/office/drawing/2014/main" id="{2B840B1F-9319-4653-84C5-FF1FDC5E9D9A}"/>
              </a:ext>
            </a:extLst>
          </p:cNvPr>
          <p:cNvSpPr>
            <a:spLocks noGrp="1"/>
          </p:cNvSpPr>
          <p:nvPr>
            <p:ph type="body" sz="quarter" idx="21" hasCustomPrompt="1"/>
          </p:nvPr>
        </p:nvSpPr>
        <p:spPr>
          <a:xfrm>
            <a:off x="3587931"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7" name="Text Placeholder 10">
            <a:extLst>
              <a:ext uri="{FF2B5EF4-FFF2-40B4-BE49-F238E27FC236}">
                <a16:creationId xmlns:a16="http://schemas.microsoft.com/office/drawing/2014/main" id="{0882E4D8-D2AA-4EA0-BBCE-50334E8D160C}"/>
              </a:ext>
            </a:extLst>
          </p:cNvPr>
          <p:cNvSpPr>
            <a:spLocks noGrp="1"/>
          </p:cNvSpPr>
          <p:nvPr>
            <p:ph type="body" sz="quarter" idx="25" hasCustomPrompt="1"/>
          </p:nvPr>
        </p:nvSpPr>
        <p:spPr>
          <a:xfrm>
            <a:off x="6483530" y="3400981"/>
            <a:ext cx="2693128" cy="991689"/>
          </a:xfrm>
          <a:prstGeom prst="rect">
            <a:avLst/>
          </a:prstGeom>
        </p:spPr>
        <p:txBody>
          <a:bodyPr anchor="b"/>
          <a:lstStyle>
            <a:lvl1pPr marL="0" indent="0" algn="l">
              <a:buNone/>
              <a:defRPr sz="5400" kern="0" cap="all" spc="400" baseline="0">
                <a:solidFill>
                  <a:schemeClr val="accent6"/>
                </a:solidFill>
                <a:latin typeface="+mj-lt"/>
              </a:defRPr>
            </a:lvl1pPr>
          </a:lstStyle>
          <a:p>
            <a:pPr lvl="0"/>
            <a:r>
              <a:rPr lang="en-US"/>
              <a:t>Add title</a:t>
            </a:r>
          </a:p>
        </p:txBody>
      </p:sp>
      <p:sp>
        <p:nvSpPr>
          <p:cNvPr id="36" name="Text Placeholder 14">
            <a:extLst>
              <a:ext uri="{FF2B5EF4-FFF2-40B4-BE49-F238E27FC236}">
                <a16:creationId xmlns:a16="http://schemas.microsoft.com/office/drawing/2014/main" id="{97EFBCD4-F812-493F-895A-3449020A0651}"/>
              </a:ext>
            </a:extLst>
          </p:cNvPr>
          <p:cNvSpPr>
            <a:spLocks noGrp="1"/>
          </p:cNvSpPr>
          <p:nvPr>
            <p:ph type="body" sz="quarter" idx="23" hasCustomPrompt="1"/>
          </p:nvPr>
        </p:nvSpPr>
        <p:spPr>
          <a:xfrm>
            <a:off x="6483528" y="4670980"/>
            <a:ext cx="2693129" cy="1151633"/>
          </a:xfrm>
          <a:prstGeom prst="rect">
            <a:avLst/>
          </a:prstGeom>
        </p:spPr>
        <p:txBody>
          <a:bodyPr anchor="t"/>
          <a:lstStyle>
            <a:lvl1pPr marL="0" indent="0" algn="l">
              <a:lnSpc>
                <a:spcPct val="150000"/>
              </a:lnSpc>
              <a:spcBef>
                <a:spcPts val="0"/>
              </a:spcBef>
              <a:buClr>
                <a:schemeClr val="accent6"/>
              </a:buClr>
              <a:buFont typeface="Courier New" panose="02070309020205020404" pitchFamily="49" charset="0"/>
              <a:buNone/>
              <a:defRPr sz="1400" cap="none" spc="0" baseline="0">
                <a:solidFill>
                  <a:schemeClr val="bg1"/>
                </a:solidFill>
                <a:latin typeface="+mn-lt"/>
              </a:defRPr>
            </a:lvl1pPr>
          </a:lstStyle>
          <a:p>
            <a:pPr lvl="0"/>
            <a:r>
              <a:rPr lang="en-US"/>
              <a:t>Add text here</a:t>
            </a:r>
          </a:p>
        </p:txBody>
      </p:sp>
      <p:sp>
        <p:nvSpPr>
          <p:cNvPr id="20" name="Footer Placeholder 15">
            <a:extLst>
              <a:ext uri="{FF2B5EF4-FFF2-40B4-BE49-F238E27FC236}">
                <a16:creationId xmlns:a16="http://schemas.microsoft.com/office/drawing/2014/main" id="{698D43C2-06AB-4549-BCD0-CBDCA0653292}"/>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effectLst>
                  <a:outerShdw blurRad="38100" dist="38100" dir="2700000" algn="tl">
                    <a:srgbClr val="000000">
                      <a:alpha val="43137"/>
                    </a:srgbClr>
                  </a:outerShdw>
                </a:effectLst>
                <a:latin typeface="+mj-lt"/>
              </a:defRPr>
            </a:lvl1pPr>
          </a:lstStyle>
          <a:p>
            <a:r>
              <a:rPr lang="en-US"/>
              <a:t>PRESENTATION TITLE</a:t>
            </a:r>
          </a:p>
        </p:txBody>
      </p:sp>
      <p:sp>
        <p:nvSpPr>
          <p:cNvPr id="21" name="Slide Number Placeholder 16">
            <a:extLst>
              <a:ext uri="{FF2B5EF4-FFF2-40B4-BE49-F238E27FC236}">
                <a16:creationId xmlns:a16="http://schemas.microsoft.com/office/drawing/2014/main" id="{7B2AB1D3-DFF0-43A8-BDE0-52FB314E03A1}"/>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effectLst>
                  <a:outerShdw blurRad="38100" dist="38100" dir="2700000" algn="tl">
                    <a:srgbClr val="000000">
                      <a:alpha val="43137"/>
                    </a:srgbClr>
                  </a:outerShdw>
                </a:effectLst>
                <a:latin typeface="+mn-lt"/>
              </a:defRPr>
            </a:lvl1pPr>
          </a:lstStyle>
          <a:p>
            <a:pPr>
              <a:defRPr/>
            </a:pPr>
            <a:fld id="{8D1FC6F8-0BCD-47E9-9C64-690771D9C143}" type="slidenum">
              <a:rPr lang="en-US" smtClean="0"/>
              <a:pPr>
                <a:defRPr/>
              </a:pPr>
              <a:t>‹#›</a:t>
            </a:fld>
            <a:endParaRPr lang="en-US"/>
          </a:p>
        </p:txBody>
      </p:sp>
      <p:sp>
        <p:nvSpPr>
          <p:cNvPr id="22" name="Date Placeholder 14">
            <a:extLst>
              <a:ext uri="{FF2B5EF4-FFF2-40B4-BE49-F238E27FC236}">
                <a16:creationId xmlns:a16="http://schemas.microsoft.com/office/drawing/2014/main" id="{28A81ABF-135E-483F-9992-6F79C2F559E9}"/>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effectLst>
                  <a:outerShdw blurRad="38100" dist="38100" dir="2700000" algn="tl">
                    <a:srgbClr val="000000">
                      <a:alpha val="43137"/>
                    </a:srgbClr>
                  </a:outerShdw>
                </a:effectLst>
                <a:latin typeface="+mj-lt"/>
              </a:defRPr>
            </a:lvl1pPr>
          </a:lstStyle>
          <a:p>
            <a:pPr>
              <a:defRPr/>
            </a:pPr>
            <a:r>
              <a:rPr lang="en-US" cap="all"/>
              <a:t>May 21, 20xx</a:t>
            </a:r>
          </a:p>
        </p:txBody>
      </p:sp>
    </p:spTree>
    <p:extLst>
      <p:ext uri="{BB962C8B-B14F-4D97-AF65-F5344CB8AC3E}">
        <p14:creationId xmlns:p14="http://schemas.microsoft.com/office/powerpoint/2010/main" val="307876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Footer Placeholder 15">
            <a:extLst>
              <a:ext uri="{FF2B5EF4-FFF2-40B4-BE49-F238E27FC236}">
                <a16:creationId xmlns:a16="http://schemas.microsoft.com/office/drawing/2014/main" id="{710F293A-37AC-4A72-A56D-2A65F8EA2CEE}"/>
              </a:ext>
            </a:extLst>
          </p:cNvPr>
          <p:cNvSpPr>
            <a:spLocks noGrp="1"/>
          </p:cNvSpPr>
          <p:nvPr>
            <p:ph type="ftr" sz="quarter" idx="3"/>
          </p:nvPr>
        </p:nvSpPr>
        <p:spPr>
          <a:xfrm rot="5400000">
            <a:off x="10541127" y="1408176"/>
            <a:ext cx="2770499" cy="365125"/>
          </a:xfrm>
          <a:prstGeom prst="rect">
            <a:avLst/>
          </a:prstGeom>
        </p:spPr>
        <p:txBody>
          <a:bodyPr anchor="ctr"/>
          <a:lstStyle>
            <a:lvl1pPr algn="r">
              <a:defRPr sz="900" cap="all" spc="400" baseline="0">
                <a:solidFill>
                  <a:schemeClr val="bg1"/>
                </a:solidFill>
                <a:latin typeface="+mj-lt"/>
              </a:defRPr>
            </a:lvl1pPr>
          </a:lstStyle>
          <a:p>
            <a:r>
              <a:rPr lang="en-US"/>
              <a:t>PRESENTATION TITLE</a:t>
            </a:r>
          </a:p>
        </p:txBody>
      </p:sp>
      <p:sp>
        <p:nvSpPr>
          <p:cNvPr id="14" name="Slide Number Placeholder 16">
            <a:extLst>
              <a:ext uri="{FF2B5EF4-FFF2-40B4-BE49-F238E27FC236}">
                <a16:creationId xmlns:a16="http://schemas.microsoft.com/office/drawing/2014/main" id="{EE0BB053-ED5B-47E1-ABB2-815094654C14}"/>
              </a:ext>
            </a:extLst>
          </p:cNvPr>
          <p:cNvSpPr>
            <a:spLocks noGrp="1"/>
          </p:cNvSpPr>
          <p:nvPr>
            <p:ph type="sldNum" sz="quarter" idx="4"/>
          </p:nvPr>
        </p:nvSpPr>
        <p:spPr>
          <a:xfrm>
            <a:off x="11519019" y="3164804"/>
            <a:ext cx="545911" cy="580029"/>
          </a:xfrm>
          <a:prstGeom prst="rect">
            <a:avLst/>
          </a:prstGeom>
        </p:spPr>
        <p:txBody>
          <a:bodyPr anchor="ctr"/>
          <a:lstStyle>
            <a:lvl1pPr algn="r">
              <a:defRPr sz="1600">
                <a:solidFill>
                  <a:schemeClr val="accent6"/>
                </a:solidFill>
                <a:latin typeface="+mn-lt"/>
              </a:defRPr>
            </a:lvl1pPr>
          </a:lstStyle>
          <a:p>
            <a:pPr>
              <a:defRPr/>
            </a:pPr>
            <a:fld id="{8D1FC6F8-0BCD-47E9-9C64-690771D9C143}" type="slidenum">
              <a:rPr lang="en-US" smtClean="0"/>
              <a:pPr>
                <a:defRPr/>
              </a:pPr>
              <a:t>‹#›</a:t>
            </a:fld>
            <a:endParaRPr lang="en-US"/>
          </a:p>
        </p:txBody>
      </p:sp>
      <p:sp>
        <p:nvSpPr>
          <p:cNvPr id="15" name="Date Placeholder 14">
            <a:extLst>
              <a:ext uri="{FF2B5EF4-FFF2-40B4-BE49-F238E27FC236}">
                <a16:creationId xmlns:a16="http://schemas.microsoft.com/office/drawing/2014/main" id="{790B7F12-A295-4495-AE4A-7640863C8828}"/>
              </a:ext>
            </a:extLst>
          </p:cNvPr>
          <p:cNvSpPr>
            <a:spLocks noGrp="1"/>
          </p:cNvSpPr>
          <p:nvPr>
            <p:ph type="dt" sz="half" idx="2"/>
          </p:nvPr>
        </p:nvSpPr>
        <p:spPr>
          <a:xfrm rot="5400000">
            <a:off x="10595991" y="5074920"/>
            <a:ext cx="2647667" cy="365125"/>
          </a:xfrm>
          <a:prstGeom prst="rect">
            <a:avLst/>
          </a:prstGeom>
        </p:spPr>
        <p:txBody>
          <a:bodyPr anchor="ctr"/>
          <a:lstStyle>
            <a:lvl1pPr>
              <a:defRPr sz="900" spc="400" baseline="0">
                <a:solidFill>
                  <a:schemeClr val="bg1"/>
                </a:solidFill>
                <a:latin typeface="+mj-lt"/>
              </a:defRPr>
            </a:lvl1pPr>
          </a:lstStyle>
          <a:p>
            <a:pPr>
              <a:defRPr/>
            </a:pPr>
            <a:r>
              <a:rPr lang="en-US" cap="all"/>
              <a:t>May 21, 20xx</a:t>
            </a:r>
          </a:p>
        </p:txBody>
      </p:sp>
    </p:spTree>
    <p:extLst>
      <p:ext uri="{BB962C8B-B14F-4D97-AF65-F5344CB8AC3E}">
        <p14:creationId xmlns:p14="http://schemas.microsoft.com/office/powerpoint/2010/main" val="1322357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01C44412-AA84-403C-A202-EAB7F3C81B03}"/>
              </a:ext>
            </a:extLst>
          </p:cNvPr>
          <p:cNvSpPr>
            <a:spLocks noGrp="1"/>
          </p:cNvSpPr>
          <p:nvPr>
            <p:ph type="title"/>
          </p:nvPr>
        </p:nvSpPr>
        <p:spPr>
          <a:xfrm>
            <a:off x="589560" y="856180"/>
            <a:ext cx="4925485" cy="1128068"/>
          </a:xfrm>
        </p:spPr>
        <p:txBody>
          <a:bodyPr vert="horz" lIns="91440" tIns="45720" rIns="91440" bIns="45720" rtlCol="0" anchor="ctr">
            <a:normAutofit/>
          </a:bodyPr>
          <a:lstStyle/>
          <a:p>
            <a:r>
              <a:rPr lang="en-US" sz="3700" b="1">
                <a:solidFill>
                  <a:schemeClr val="tx1"/>
                </a:solidFill>
              </a:rPr>
              <a:t>Banking bot</a:t>
            </a:r>
            <a:br>
              <a:rPr lang="en-US" sz="3700" b="1"/>
            </a:br>
            <a:r>
              <a:rPr lang="en-US" sz="3700" b="1">
                <a:solidFill>
                  <a:schemeClr val="tx1"/>
                </a:solidFill>
              </a:rPr>
              <a:t>powered by AI</a:t>
            </a:r>
          </a:p>
        </p:txBody>
      </p:sp>
      <p:grpSp>
        <p:nvGrpSpPr>
          <p:cNvPr id="25" name="Group 2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88D1462E-973D-4427-A664-EF751DF59796}"/>
              </a:ext>
            </a:extLst>
          </p:cNvPr>
          <p:cNvSpPr>
            <a:spLocks noGrp="1"/>
          </p:cNvSpPr>
          <p:nvPr>
            <p:ph type="body" sz="quarter" idx="12"/>
          </p:nvPr>
        </p:nvSpPr>
        <p:spPr>
          <a:xfrm>
            <a:off x="590719" y="2330505"/>
            <a:ext cx="4559425" cy="3979585"/>
          </a:xfrm>
        </p:spPr>
        <p:txBody>
          <a:bodyPr vert="horz" lIns="91440" tIns="45720" rIns="91440" bIns="45720" rtlCol="0" anchor="ctr">
            <a:normAutofit/>
          </a:bodyPr>
          <a:lstStyle/>
          <a:p>
            <a:r>
              <a:rPr lang="en-US" sz="2000" b="1" dirty="0">
                <a:solidFill>
                  <a:schemeClr val="tx1"/>
                </a:solidFill>
              </a:rPr>
              <a:t>Group members:</a:t>
            </a:r>
            <a:endParaRPr lang="en-US" dirty="0">
              <a:solidFill>
                <a:schemeClr val="tx1"/>
              </a:solidFill>
            </a:endParaRPr>
          </a:p>
          <a:p>
            <a:pPr indent="-228600">
              <a:buFont typeface="Arial" panose="020B0604020202020204" pitchFamily="34" charset="0"/>
              <a:buChar char="•"/>
            </a:pPr>
            <a:r>
              <a:rPr lang="en-US" sz="2000" dirty="0">
                <a:solidFill>
                  <a:schemeClr val="tx1"/>
                </a:solidFill>
              </a:rPr>
              <a:t>Mohammad Faizan (100886493)</a:t>
            </a:r>
          </a:p>
          <a:p>
            <a:pPr indent="-228600">
              <a:buFont typeface="Arial" panose="020B0604020202020204" pitchFamily="34" charset="0"/>
              <a:buChar char="•"/>
            </a:pPr>
            <a:r>
              <a:rPr lang="en-US" sz="2000" dirty="0">
                <a:solidFill>
                  <a:schemeClr val="tx1"/>
                </a:solidFill>
              </a:rPr>
              <a:t>Parth Patel (100893989)</a:t>
            </a:r>
          </a:p>
          <a:p>
            <a:pPr indent="-228600">
              <a:buFont typeface="Arial" panose="020B0604020202020204" pitchFamily="34" charset="0"/>
              <a:buChar char="•"/>
            </a:pPr>
            <a:r>
              <a:rPr lang="en-US" sz="2000" dirty="0">
                <a:solidFill>
                  <a:schemeClr val="tx1"/>
                </a:solidFill>
              </a:rPr>
              <a:t>Dev </a:t>
            </a:r>
            <a:r>
              <a:rPr lang="en-US" sz="2000" dirty="0" err="1">
                <a:solidFill>
                  <a:schemeClr val="tx1"/>
                </a:solidFill>
              </a:rPr>
              <a:t>Pansiniya</a:t>
            </a:r>
            <a:r>
              <a:rPr lang="en-US" sz="2000" dirty="0">
                <a:solidFill>
                  <a:schemeClr val="tx1"/>
                </a:solidFill>
              </a:rPr>
              <a:t> (100894010)</a:t>
            </a:r>
          </a:p>
          <a:p>
            <a:pPr indent="-228600">
              <a:buFont typeface="Arial" panose="020B0604020202020204" pitchFamily="34" charset="0"/>
              <a:buChar char="•"/>
            </a:pPr>
            <a:r>
              <a:rPr lang="en-US" sz="2000" dirty="0">
                <a:solidFill>
                  <a:schemeClr val="tx1"/>
                </a:solidFill>
              </a:rPr>
              <a:t>Chirag Jain (100592592)</a:t>
            </a:r>
          </a:p>
          <a:p>
            <a:pPr indent="-228600">
              <a:buFont typeface="Arial" panose="020B0604020202020204" pitchFamily="34" charset="0"/>
              <a:buChar char="•"/>
            </a:pPr>
            <a:r>
              <a:rPr lang="en-US" sz="2000" dirty="0">
                <a:solidFill>
                  <a:schemeClr val="tx1"/>
                </a:solidFill>
              </a:rPr>
              <a:t>Smit </a:t>
            </a:r>
            <a:r>
              <a:rPr lang="en-US" sz="2000" dirty="0" err="1">
                <a:solidFill>
                  <a:schemeClr val="tx1"/>
                </a:solidFill>
              </a:rPr>
              <a:t>Kasla</a:t>
            </a:r>
            <a:r>
              <a:rPr lang="en-US" sz="2000" dirty="0">
                <a:solidFill>
                  <a:schemeClr val="tx1"/>
                </a:solidFill>
              </a:rPr>
              <a:t> (</a:t>
            </a:r>
            <a:r>
              <a:rPr lang="en-US" sz="2000" dirty="0">
                <a:solidFill>
                  <a:schemeClr val="tx1"/>
                </a:solidFill>
                <a:ea typeface="+mn-lt"/>
                <a:cs typeface="+mn-lt"/>
              </a:rPr>
              <a:t>100940803)</a:t>
            </a:r>
          </a:p>
        </p:txBody>
      </p:sp>
      <p:sp>
        <p:nvSpPr>
          <p:cNvPr id="26" name="Rectangle 2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of two people with a robot on a computer&#10;&#10;Description automatically generated">
            <a:extLst>
              <a:ext uri="{FF2B5EF4-FFF2-40B4-BE49-F238E27FC236}">
                <a16:creationId xmlns:a16="http://schemas.microsoft.com/office/drawing/2014/main" id="{C1E7C36A-D18F-B433-56B7-B7AE6A3EDEF3}"/>
              </a:ext>
            </a:extLst>
          </p:cNvPr>
          <p:cNvPicPr>
            <a:picLocks noChangeAspect="1"/>
          </p:cNvPicPr>
          <p:nvPr/>
        </p:nvPicPr>
        <p:blipFill rotWithShape="1">
          <a:blip r:embed="rId2"/>
          <a:srcRect t="3062" r="4" b="4"/>
          <a:stretch/>
        </p:blipFill>
        <p:spPr>
          <a:xfrm>
            <a:off x="5977788" y="799352"/>
            <a:ext cx="5425410" cy="5259296"/>
          </a:xfrm>
          <a:prstGeom prst="rect">
            <a:avLst/>
          </a:prstGeom>
        </p:spPr>
      </p:pic>
    </p:spTree>
    <p:extLst>
      <p:ext uri="{BB962C8B-B14F-4D97-AF65-F5344CB8AC3E}">
        <p14:creationId xmlns:p14="http://schemas.microsoft.com/office/powerpoint/2010/main" val="40414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AC2324A2-9A57-4433-8C66-C17D1D2703BF}"/>
              </a:ext>
            </a:extLst>
          </p:cNvPr>
          <p:cNvSpPr>
            <a:spLocks noGrp="1"/>
          </p:cNvSpPr>
          <p:nvPr>
            <p:ph type="title"/>
          </p:nvPr>
        </p:nvSpPr>
        <p:spPr>
          <a:xfrm>
            <a:off x="581646" y="349664"/>
            <a:ext cx="5845571" cy="1638377"/>
          </a:xfrm>
        </p:spPr>
        <p:txBody>
          <a:bodyPr vert="horz" lIns="91440" tIns="45720" rIns="91440" bIns="45720" rtlCol="0" anchor="b">
            <a:normAutofit/>
          </a:bodyPr>
          <a:lstStyle/>
          <a:p>
            <a:r>
              <a:rPr lang="en-US" sz="4800">
                <a:solidFill>
                  <a:schemeClr val="tx1"/>
                </a:solidFill>
              </a:rPr>
              <a:t>Overview</a:t>
            </a:r>
          </a:p>
        </p:txBody>
      </p:sp>
      <p:sp>
        <p:nvSpPr>
          <p:cNvPr id="59" name="Text Placeholder 58">
            <a:extLst>
              <a:ext uri="{FF2B5EF4-FFF2-40B4-BE49-F238E27FC236}">
                <a16:creationId xmlns:a16="http://schemas.microsoft.com/office/drawing/2014/main" id="{FDAF9C5E-FFD5-49FC-9788-18CE8F0958C1}"/>
              </a:ext>
            </a:extLst>
          </p:cNvPr>
          <p:cNvSpPr>
            <a:spLocks noGrp="1"/>
          </p:cNvSpPr>
          <p:nvPr>
            <p:ph type="body" sz="quarter" idx="12"/>
          </p:nvPr>
        </p:nvSpPr>
        <p:spPr>
          <a:xfrm>
            <a:off x="587988" y="2620641"/>
            <a:ext cx="5837750" cy="3023702"/>
          </a:xfrm>
        </p:spPr>
        <p:txBody>
          <a:bodyPr vert="horz" lIns="91440" tIns="45720" rIns="91440" bIns="45720" rtlCol="0" anchor="ctr">
            <a:normAutofit/>
          </a:bodyPr>
          <a:lstStyle/>
          <a:p>
            <a:pPr>
              <a:lnSpc>
                <a:spcPct val="90000"/>
              </a:lnSpc>
              <a:spcAft>
                <a:spcPts val="600"/>
              </a:spcAft>
            </a:pPr>
            <a:r>
              <a:rPr lang="en-US" sz="2000" b="1" dirty="0">
                <a:solidFill>
                  <a:schemeClr val="tx1"/>
                </a:solidFill>
              </a:rPr>
              <a:t>BANKING CHATBOT</a:t>
            </a:r>
            <a:r>
              <a:rPr lang="en-US" sz="2000" dirty="0">
                <a:solidFill>
                  <a:schemeClr val="tx1"/>
                </a:solidFill>
              </a:rPr>
              <a:t> using NLP and Machine Learning is a project aimed at developing a chatbot system for banks that can assist customers with their inquiries, account information, and transactions. This system will utilize Natural Language Processing (NLP) and Machine Learning (ML) algorithms to provide an intelligent and personalized customer experience. Developing a chatbot system that meets these requirements presents several challenges.</a:t>
            </a:r>
            <a:endParaRPr lang="en-US" dirty="0">
              <a:solidFill>
                <a:schemeClr val="tx1"/>
              </a:solidFill>
            </a:endParaRPr>
          </a:p>
        </p:txBody>
      </p:sp>
      <p:sp>
        <p:nvSpPr>
          <p:cNvPr id="68" name="Rectangle 6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A cartoon of a robot waving&#10;&#10;Description automatically generated">
            <a:extLst>
              <a:ext uri="{FF2B5EF4-FFF2-40B4-BE49-F238E27FC236}">
                <a16:creationId xmlns:a16="http://schemas.microsoft.com/office/drawing/2014/main" id="{C57823AE-BFCF-0403-28F4-9C7C0FE8C693}"/>
              </a:ext>
            </a:extLst>
          </p:cNvPr>
          <p:cNvPicPr>
            <a:picLocks noGrp="1" noChangeAspect="1"/>
          </p:cNvPicPr>
          <p:nvPr>
            <p:ph type="pic" sz="quarter" idx="13"/>
          </p:nvPr>
        </p:nvPicPr>
        <p:blipFill rotWithShape="1">
          <a:blip r:embed="rId2"/>
          <a:srcRect l="37497" r="21163" b="-1"/>
          <a:stretch/>
        </p:blipFill>
        <p:spPr>
          <a:xfrm>
            <a:off x="7421373" y="627954"/>
            <a:ext cx="4235516" cy="5353373"/>
          </a:xfrm>
          <a:prstGeom prst="rect">
            <a:avLst/>
          </a:prstGeom>
        </p:spPr>
      </p:pic>
      <p:sp>
        <p:nvSpPr>
          <p:cNvPr id="65" name="Rectangle 6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122A69A8-1CA3-486A-A675-DB22FF0D4A74}"/>
              </a:ext>
            </a:extLst>
          </p:cNvPr>
          <p:cNvSpPr>
            <a:spLocks noGrp="1"/>
          </p:cNvSpPr>
          <p:nvPr>
            <p:ph type="sldNum" sz="quarter" idx="4"/>
          </p:nvPr>
        </p:nvSpPr>
        <p:spPr>
          <a:xfrm>
            <a:off x="8610600" y="6492240"/>
            <a:ext cx="2743200" cy="365125"/>
          </a:xfrm>
        </p:spPr>
        <p:txBody>
          <a:bodyPr vert="horz" lIns="91440" tIns="45720" rIns="91440" bIns="45720" rtlCol="0" anchor="ctr">
            <a:normAutofit/>
          </a:bodyPr>
          <a:lstStyle/>
          <a:p>
            <a:pPr>
              <a:spcAft>
                <a:spcPts val="600"/>
              </a:spcAft>
              <a:defRPr/>
            </a:pPr>
            <a:fld id="{8D1FC6F8-0BCD-47E9-9C64-690771D9C143}" type="slidenum">
              <a:rPr lang="en-US" sz="1200" smtClean="0">
                <a:solidFill>
                  <a:prstClr val="black">
                    <a:tint val="75000"/>
                  </a:prstClr>
                </a:solidFill>
                <a:effectLst/>
                <a:latin typeface="Calibri" panose="020F0502020204030204"/>
              </a:rPr>
              <a:pPr>
                <a:spcAft>
                  <a:spcPts val="600"/>
                </a:spcAft>
                <a:defRPr/>
              </a:pPr>
              <a:t>2</a:t>
            </a:fld>
            <a:endParaRPr lang="en-US" sz="1200">
              <a:solidFill>
                <a:prstClr val="black">
                  <a:tint val="75000"/>
                </a:prstClr>
              </a:solidFill>
              <a:effectLst/>
              <a:latin typeface="Calibri" panose="020F0502020204030204"/>
            </a:endParaRPr>
          </a:p>
        </p:txBody>
      </p:sp>
    </p:spTree>
    <p:extLst>
      <p:ext uri="{BB962C8B-B14F-4D97-AF65-F5344CB8AC3E}">
        <p14:creationId xmlns:p14="http://schemas.microsoft.com/office/powerpoint/2010/main" val="2184235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itle 48">
            <a:extLst>
              <a:ext uri="{FF2B5EF4-FFF2-40B4-BE49-F238E27FC236}">
                <a16:creationId xmlns:a16="http://schemas.microsoft.com/office/drawing/2014/main" id="{7FE51E02-50EB-4E26-B5E1-1B76B0D7B688}"/>
              </a:ext>
            </a:extLst>
          </p:cNvPr>
          <p:cNvSpPr>
            <a:spLocks noGrp="1"/>
          </p:cNvSpPr>
          <p:nvPr>
            <p:ph type="title"/>
          </p:nvPr>
        </p:nvSpPr>
        <p:spPr>
          <a:xfrm>
            <a:off x="589560" y="856180"/>
            <a:ext cx="4560584" cy="1128068"/>
          </a:xfrm>
        </p:spPr>
        <p:txBody>
          <a:bodyPr vert="horz" lIns="91440" tIns="45720" rIns="91440" bIns="45720" rtlCol="0" anchor="ctr">
            <a:normAutofit/>
          </a:bodyPr>
          <a:lstStyle/>
          <a:p>
            <a:pPr algn="l"/>
            <a:r>
              <a:rPr lang="en-US" sz="3700">
                <a:solidFill>
                  <a:schemeClr val="tx1"/>
                </a:solidFill>
              </a:rPr>
              <a:t>Technology USED</a:t>
            </a:r>
          </a:p>
        </p:txBody>
      </p:sp>
      <p:grpSp>
        <p:nvGrpSpPr>
          <p:cNvPr id="66" name="Group 6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7" name="Rectangle 5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C7D8326-6F25-03D4-6D15-C64BE5754970}"/>
              </a:ext>
            </a:extLst>
          </p:cNvPr>
          <p:cNvSpPr txBox="1"/>
          <p:nvPr/>
        </p:nvSpPr>
        <p:spPr>
          <a:xfrm>
            <a:off x="590719" y="2330505"/>
            <a:ext cx="4559425" cy="397958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dirty="0"/>
              <a:t>DATA SET INFORMATION</a:t>
            </a:r>
          </a:p>
          <a:p>
            <a:pPr marL="342900" indent="-228600">
              <a:lnSpc>
                <a:spcPct val="90000"/>
              </a:lnSpc>
              <a:spcAft>
                <a:spcPts val="600"/>
              </a:spcAft>
              <a:buFont typeface="Arial" panose="020B0604020202020204" pitchFamily="34" charset="0"/>
              <a:buChar char="•"/>
            </a:pPr>
            <a:r>
              <a:rPr lang="en-US" sz="2000" dirty="0"/>
              <a:t>PYTHON PROGRAMMING</a:t>
            </a:r>
          </a:p>
          <a:p>
            <a:pPr marL="342900" indent="-228600">
              <a:lnSpc>
                <a:spcPct val="90000"/>
              </a:lnSpc>
              <a:spcAft>
                <a:spcPts val="600"/>
              </a:spcAft>
              <a:buFont typeface="Arial" panose="020B0604020202020204" pitchFamily="34" charset="0"/>
              <a:buChar char="•"/>
            </a:pPr>
            <a:r>
              <a:rPr lang="en-US" sz="2000" dirty="0"/>
              <a:t>JUPYTER NOTEBOOK</a:t>
            </a:r>
          </a:p>
          <a:p>
            <a:pPr marL="342900" indent="-228600">
              <a:lnSpc>
                <a:spcPct val="90000"/>
              </a:lnSpc>
              <a:spcAft>
                <a:spcPts val="600"/>
              </a:spcAft>
              <a:buFont typeface="Arial" panose="020B0604020202020204" pitchFamily="34" charset="0"/>
              <a:buChar char="•"/>
            </a:pPr>
            <a:r>
              <a:rPr lang="en-US" sz="2000" dirty="0"/>
              <a:t>NUMPY</a:t>
            </a:r>
          </a:p>
          <a:p>
            <a:pPr marL="342900" indent="-228600">
              <a:lnSpc>
                <a:spcPct val="90000"/>
              </a:lnSpc>
              <a:spcAft>
                <a:spcPts val="600"/>
              </a:spcAft>
              <a:buFont typeface="Arial" panose="020B0604020202020204" pitchFamily="34" charset="0"/>
              <a:buChar char="•"/>
            </a:pPr>
            <a:r>
              <a:rPr lang="en-US" sz="2000" dirty="0"/>
              <a:t>PANDAS</a:t>
            </a:r>
          </a:p>
          <a:p>
            <a:pPr marL="342900" indent="-228600">
              <a:lnSpc>
                <a:spcPct val="90000"/>
              </a:lnSpc>
              <a:spcAft>
                <a:spcPts val="600"/>
              </a:spcAft>
              <a:buFont typeface="Arial" panose="020B0604020202020204" pitchFamily="34" charset="0"/>
              <a:buChar char="•"/>
            </a:pPr>
            <a:r>
              <a:rPr lang="en-US" sz="2000" dirty="0"/>
              <a:t>SCIKIT-LEARN</a:t>
            </a:r>
          </a:p>
          <a:p>
            <a:pPr marL="342900" indent="-228600">
              <a:lnSpc>
                <a:spcPct val="90000"/>
              </a:lnSpc>
              <a:spcAft>
                <a:spcPts val="600"/>
              </a:spcAft>
              <a:buFont typeface="Arial" panose="020B0604020202020204" pitchFamily="34" charset="0"/>
              <a:buChar char="•"/>
            </a:pPr>
            <a:r>
              <a:rPr lang="en-US" sz="2000" dirty="0"/>
              <a:t>NATURAL LANGUAGE PROCESSING</a:t>
            </a:r>
          </a:p>
          <a:p>
            <a:pPr marL="342900" indent="-228600">
              <a:lnSpc>
                <a:spcPct val="90000"/>
              </a:lnSpc>
              <a:spcAft>
                <a:spcPts val="600"/>
              </a:spcAft>
              <a:buFont typeface="Arial" panose="020B0604020202020204" pitchFamily="34" charset="0"/>
              <a:buChar char="•"/>
            </a:pPr>
            <a:r>
              <a:rPr lang="en-US" sz="2000" dirty="0"/>
              <a:t>SUPPORT VECTOR CLASSIFIER</a:t>
            </a:r>
          </a:p>
          <a:p>
            <a:pPr marL="342900" indent="-228600">
              <a:lnSpc>
                <a:spcPct val="90000"/>
              </a:lnSpc>
              <a:spcAft>
                <a:spcPts val="600"/>
              </a:spcAft>
              <a:buFont typeface="Arial" panose="020B0604020202020204" pitchFamily="34" charset="0"/>
              <a:buChar char="•"/>
            </a:pPr>
            <a:r>
              <a:rPr lang="en-US" sz="2000" dirty="0"/>
              <a:t>NAIVE BAYES</a:t>
            </a:r>
          </a:p>
          <a:p>
            <a:pPr marL="342900" indent="-228600">
              <a:lnSpc>
                <a:spcPct val="90000"/>
              </a:lnSpc>
              <a:spcAft>
                <a:spcPts val="600"/>
              </a:spcAft>
              <a:buFont typeface="Arial" panose="020B0604020202020204" pitchFamily="34" charset="0"/>
              <a:buChar char="•"/>
            </a:pPr>
            <a:r>
              <a:rPr lang="en-US" sz="2000" dirty="0"/>
              <a:t>STREAMLIT</a:t>
            </a:r>
          </a:p>
        </p:txBody>
      </p:sp>
      <p:sp>
        <p:nvSpPr>
          <p:cNvPr id="69" name="Rectangle 6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descr="Artificial intelligence in fiction - Wikipedia">
            <a:extLst>
              <a:ext uri="{FF2B5EF4-FFF2-40B4-BE49-F238E27FC236}">
                <a16:creationId xmlns:a16="http://schemas.microsoft.com/office/drawing/2014/main" id="{748BCCB7-0779-7784-DC08-F6738095E51C}"/>
              </a:ext>
            </a:extLst>
          </p:cNvPr>
          <p:cNvPicPr>
            <a:picLocks noChangeAspect="1"/>
          </p:cNvPicPr>
          <p:nvPr/>
        </p:nvPicPr>
        <p:blipFill rotWithShape="1">
          <a:blip r:embed="rId2"/>
          <a:srcRect r="4" b="2578"/>
          <a:stretch/>
        </p:blipFill>
        <p:spPr>
          <a:xfrm>
            <a:off x="5977788" y="799352"/>
            <a:ext cx="5425410" cy="5259296"/>
          </a:xfrm>
          <a:prstGeom prst="rect">
            <a:avLst/>
          </a:prstGeom>
        </p:spPr>
      </p:pic>
    </p:spTree>
    <p:extLst>
      <p:ext uri="{BB962C8B-B14F-4D97-AF65-F5344CB8AC3E}">
        <p14:creationId xmlns:p14="http://schemas.microsoft.com/office/powerpoint/2010/main" val="2961106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400" kern="1200">
                <a:solidFill>
                  <a:schemeClr val="tx1"/>
                </a:solidFill>
                <a:latin typeface="+mj-lt"/>
                <a:ea typeface="+mj-ea"/>
                <a:cs typeface="+mj-cs"/>
              </a:rPr>
              <a:t>System architecture</a:t>
            </a:r>
          </a:p>
        </p:txBody>
      </p:sp>
      <p:grpSp>
        <p:nvGrpSpPr>
          <p:cNvPr id="53" name="Group 5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4" name="Rectangle 5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descr="A diagram of a computer program&#10;&#10;Description automatically generated">
            <a:extLst>
              <a:ext uri="{FF2B5EF4-FFF2-40B4-BE49-F238E27FC236}">
                <a16:creationId xmlns:a16="http://schemas.microsoft.com/office/drawing/2014/main" id="{D8FC1C5F-0E13-38EE-DDF6-9345A7D699C7}"/>
              </a:ext>
            </a:extLst>
          </p:cNvPr>
          <p:cNvPicPr>
            <a:picLocks noChangeAspect="1"/>
          </p:cNvPicPr>
          <p:nvPr/>
        </p:nvPicPr>
        <p:blipFill>
          <a:blip r:embed="rId3"/>
          <a:stretch>
            <a:fillRect/>
          </a:stretch>
        </p:blipFill>
        <p:spPr>
          <a:xfrm>
            <a:off x="5922492" y="1053743"/>
            <a:ext cx="5536001" cy="4691761"/>
          </a:xfrm>
          <a:prstGeom prst="rect">
            <a:avLst/>
          </a:prstGeom>
        </p:spPr>
      </p:pic>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8610600" y="6492240"/>
            <a:ext cx="1871749" cy="365125"/>
          </a:xfrm>
        </p:spPr>
        <p:txBody>
          <a:bodyPr vert="horz" lIns="91440" tIns="45720" rIns="91440" bIns="45720" rtlCol="0" anchor="ctr">
            <a:normAutofit/>
          </a:bodyPr>
          <a:lstStyle/>
          <a:p>
            <a:pPr>
              <a:spcAft>
                <a:spcPts val="600"/>
              </a:spcAft>
            </a:pPr>
            <a:fld id="{8D1FC6F8-0BCD-47E9-9C64-690771D9C143}" type="slidenum">
              <a:rPr lang="en-US" sz="1200" smtClean="0">
                <a:solidFill>
                  <a:schemeClr val="tx1">
                    <a:tint val="75000"/>
                  </a:schemeClr>
                </a:solidFill>
              </a:rPr>
              <a:pPr>
                <a:spcAft>
                  <a:spcPts val="600"/>
                </a:spcAft>
              </a:pPr>
              <a:t>4</a:t>
            </a:fld>
            <a:endParaRPr lang="en-US" sz="1200">
              <a:solidFill>
                <a:schemeClr val="tx1">
                  <a:tint val="75000"/>
                </a:schemeClr>
              </a:solidFill>
            </a:endParaRPr>
          </a:p>
        </p:txBody>
      </p:sp>
    </p:spTree>
    <p:extLst>
      <p:ext uri="{BB962C8B-B14F-4D97-AF65-F5344CB8AC3E}">
        <p14:creationId xmlns:p14="http://schemas.microsoft.com/office/powerpoint/2010/main" val="3109501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itle 45">
            <a:extLst>
              <a:ext uri="{FF2B5EF4-FFF2-40B4-BE49-F238E27FC236}">
                <a16:creationId xmlns:a16="http://schemas.microsoft.com/office/drawing/2014/main" id="{3DE22AEE-5FE7-411E-BE12-05628BC028BA}"/>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3400">
                <a:solidFill>
                  <a:schemeClr val="tx1"/>
                </a:solidFill>
              </a:rPr>
              <a:t>Use case</a:t>
            </a:r>
            <a:br>
              <a:rPr lang="en-US" sz="3400">
                <a:solidFill>
                  <a:schemeClr val="tx1"/>
                </a:solidFill>
              </a:rPr>
            </a:br>
            <a:r>
              <a:rPr lang="en-US" sz="3400">
                <a:solidFill>
                  <a:schemeClr val="tx1"/>
                </a:solidFill>
              </a:rPr>
              <a:t>diagram</a:t>
            </a:r>
          </a:p>
        </p:txBody>
      </p:sp>
      <p:grpSp>
        <p:nvGrpSpPr>
          <p:cNvPr id="67" name="Group 6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68" name="Rectangle 6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Rectangle 71">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43FF178-8046-56BD-7554-70BAA1E60FDA}"/>
              </a:ext>
            </a:extLst>
          </p:cNvPr>
          <p:cNvPicPr>
            <a:picLocks noChangeAspect="1"/>
          </p:cNvPicPr>
          <p:nvPr/>
        </p:nvPicPr>
        <p:blipFill>
          <a:blip r:embed="rId3"/>
          <a:stretch>
            <a:fillRect/>
          </a:stretch>
        </p:blipFill>
        <p:spPr>
          <a:xfrm>
            <a:off x="5686380" y="1442130"/>
            <a:ext cx="6008226" cy="3625213"/>
          </a:xfrm>
          <a:prstGeom prst="rect">
            <a:avLst/>
          </a:prstGeom>
        </p:spPr>
      </p:pic>
      <p:sp>
        <p:nvSpPr>
          <p:cNvPr id="7" name="Slide Number Placeholder 6">
            <a:extLst>
              <a:ext uri="{FF2B5EF4-FFF2-40B4-BE49-F238E27FC236}">
                <a16:creationId xmlns:a16="http://schemas.microsoft.com/office/drawing/2014/main" id="{6944EF00-08F5-4EC2-87BC-9CA90D8251D5}"/>
              </a:ext>
            </a:extLst>
          </p:cNvPr>
          <p:cNvSpPr>
            <a:spLocks noGrp="1"/>
          </p:cNvSpPr>
          <p:nvPr>
            <p:ph type="sldNum" sz="quarter" idx="4"/>
          </p:nvPr>
        </p:nvSpPr>
        <p:spPr>
          <a:xfrm>
            <a:off x="8610600" y="6492240"/>
            <a:ext cx="1871749" cy="365125"/>
          </a:xfrm>
        </p:spPr>
        <p:txBody>
          <a:bodyPr vert="horz" lIns="91440" tIns="45720" rIns="91440" bIns="45720" rtlCol="0" anchor="ctr">
            <a:normAutofit/>
          </a:bodyPr>
          <a:lstStyle/>
          <a:p>
            <a:pPr>
              <a:spcAft>
                <a:spcPts val="600"/>
              </a:spcAft>
            </a:pPr>
            <a:fld id="{8D1FC6F8-0BCD-47E9-9C64-690771D9C143}" type="slidenum">
              <a:rPr lang="en-US" sz="1200" smtClean="0">
                <a:solidFill>
                  <a:schemeClr val="tx1">
                    <a:tint val="75000"/>
                  </a:schemeClr>
                </a:solidFill>
              </a:rPr>
              <a:pPr>
                <a:spcAft>
                  <a:spcPts val="600"/>
                </a:spcAft>
              </a:pPr>
              <a:t>5</a:t>
            </a:fld>
            <a:endParaRPr lang="en-US" sz="1200">
              <a:solidFill>
                <a:schemeClr val="tx1">
                  <a:tint val="75000"/>
                </a:schemeClr>
              </a:solidFill>
            </a:endParaRPr>
          </a:p>
        </p:txBody>
      </p:sp>
    </p:spTree>
    <p:extLst>
      <p:ext uri="{BB962C8B-B14F-4D97-AF65-F5344CB8AC3E}">
        <p14:creationId xmlns:p14="http://schemas.microsoft.com/office/powerpoint/2010/main" val="2657205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38FEDDED-CB8D-43EC-BAB6-6DB72148B5E9}"/>
              </a:ext>
            </a:extLst>
          </p:cNvPr>
          <p:cNvSpPr>
            <a:spLocks noGrp="1"/>
          </p:cNvSpPr>
          <p:nvPr>
            <p:ph type="title"/>
          </p:nvPr>
        </p:nvSpPr>
        <p:spPr>
          <a:xfrm>
            <a:off x="4196218" y="690802"/>
            <a:ext cx="4936277" cy="575890"/>
          </a:xfrm>
        </p:spPr>
        <p:txBody>
          <a:bodyPr lIns="91440" tIns="45720" rIns="91440" bIns="45720" anchor="t"/>
          <a:lstStyle/>
          <a:p>
            <a:r>
              <a:rPr lang="en-US" dirty="0"/>
              <a:t>AI features In bot</a:t>
            </a:r>
          </a:p>
        </p:txBody>
      </p:sp>
      <p:pic>
        <p:nvPicPr>
          <p:cNvPr id="42" name="Picture Placeholder 41" descr="box icon">
            <a:extLst>
              <a:ext uri="{FF2B5EF4-FFF2-40B4-BE49-F238E27FC236}">
                <a16:creationId xmlns:a16="http://schemas.microsoft.com/office/drawing/2014/main" id="{7A0C5CE6-9CA6-4807-B23A-A4F89C0310D2}"/>
              </a:ext>
            </a:extLst>
          </p:cNvPr>
          <p:cNvPicPr>
            <a:picLocks noGrp="1" noChangeAspect="1"/>
          </p:cNvPicPr>
          <p:nvPr>
            <p:ph type="pic" sz="quarter" idx="26"/>
          </p:nvPr>
        </p:nvPicPr>
        <p:blipFill>
          <a:blip r:embed="rId2"/>
          <a:srcRect l="375" r="375"/>
          <a:stretch>
            <a:fillRect/>
          </a:stretch>
        </p:blipFill>
        <p:spPr>
          <a:prstGeom prst="rect">
            <a:avLst/>
          </a:prstGeom>
        </p:spPr>
      </p:pic>
      <p:sp>
        <p:nvSpPr>
          <p:cNvPr id="76" name="Text Placeholder 75">
            <a:extLst>
              <a:ext uri="{FF2B5EF4-FFF2-40B4-BE49-F238E27FC236}">
                <a16:creationId xmlns:a16="http://schemas.microsoft.com/office/drawing/2014/main" id="{E239EA0A-BE2A-46D5-876A-5614B0A7CF0F}"/>
              </a:ext>
            </a:extLst>
          </p:cNvPr>
          <p:cNvSpPr>
            <a:spLocks noGrp="1"/>
          </p:cNvSpPr>
          <p:nvPr>
            <p:ph type="body" sz="quarter" idx="12"/>
          </p:nvPr>
        </p:nvSpPr>
        <p:spPr>
          <a:xfrm>
            <a:off x="4190069" y="2568679"/>
            <a:ext cx="3008631" cy="348162"/>
          </a:xfrm>
        </p:spPr>
        <p:txBody>
          <a:bodyPr lIns="91440" tIns="45720" rIns="91440" bIns="45720" anchor="t"/>
          <a:lstStyle/>
          <a:p>
            <a:r>
              <a:rPr lang="en-US" dirty="0">
                <a:solidFill>
                  <a:srgbClr val="0BE1FF"/>
                </a:solidFill>
                <a:ea typeface="+mj-lt"/>
                <a:cs typeface="+mj-lt"/>
              </a:rPr>
              <a:t>Intelligent Expense Tracking</a:t>
            </a:r>
            <a:endParaRPr lang="en-US" dirty="0"/>
          </a:p>
        </p:txBody>
      </p:sp>
      <p:pic>
        <p:nvPicPr>
          <p:cNvPr id="43" name="Picture Placeholder 42" descr="market icon">
            <a:extLst>
              <a:ext uri="{FF2B5EF4-FFF2-40B4-BE49-F238E27FC236}">
                <a16:creationId xmlns:a16="http://schemas.microsoft.com/office/drawing/2014/main" id="{68703471-66FD-4701-B79F-C054E717F50D}"/>
              </a:ext>
            </a:extLst>
          </p:cNvPr>
          <p:cNvPicPr>
            <a:picLocks noGrp="1" noChangeAspect="1"/>
          </p:cNvPicPr>
          <p:nvPr>
            <p:ph type="pic" sz="quarter" idx="27"/>
          </p:nvPr>
        </p:nvPicPr>
        <p:blipFill>
          <a:blip r:embed="rId3"/>
          <a:srcRect/>
          <a:stretch>
            <a:fillRect/>
          </a:stretch>
        </p:blipFill>
        <p:spPr>
          <a:prstGeom prst="rect">
            <a:avLst/>
          </a:prstGeom>
        </p:spPr>
      </p:pic>
      <p:sp>
        <p:nvSpPr>
          <p:cNvPr id="97" name="Text Placeholder 96">
            <a:extLst>
              <a:ext uri="{FF2B5EF4-FFF2-40B4-BE49-F238E27FC236}">
                <a16:creationId xmlns:a16="http://schemas.microsoft.com/office/drawing/2014/main" id="{1C9BBBD5-3078-4A97-8E7D-F5F839845BD1}"/>
              </a:ext>
            </a:extLst>
          </p:cNvPr>
          <p:cNvSpPr>
            <a:spLocks noGrp="1"/>
          </p:cNvSpPr>
          <p:nvPr>
            <p:ph type="body" sz="quarter" idx="21"/>
          </p:nvPr>
        </p:nvSpPr>
        <p:spPr>
          <a:xfrm>
            <a:off x="7913979" y="2568679"/>
            <a:ext cx="3008631" cy="348162"/>
          </a:xfrm>
        </p:spPr>
        <p:txBody>
          <a:bodyPr lIns="91440" tIns="45720" rIns="91440" bIns="45720" anchor="t"/>
          <a:lstStyle/>
          <a:p>
            <a:r>
              <a:rPr lang="en-US" dirty="0">
                <a:solidFill>
                  <a:srgbClr val="0BE1FF"/>
                </a:solidFill>
                <a:ea typeface="+mj-lt"/>
                <a:cs typeface="+mj-lt"/>
              </a:rPr>
              <a:t>Fraud Detection and Prevention</a:t>
            </a:r>
            <a:endParaRPr lang="en-US" dirty="0"/>
          </a:p>
        </p:txBody>
      </p:sp>
      <p:pic>
        <p:nvPicPr>
          <p:cNvPr id="45" name="Picture Placeholder 44" descr="clipboard with check list icon">
            <a:extLst>
              <a:ext uri="{FF2B5EF4-FFF2-40B4-BE49-F238E27FC236}">
                <a16:creationId xmlns:a16="http://schemas.microsoft.com/office/drawing/2014/main" id="{C8D7F118-FF46-4EA6-8CB0-7A7F32EA9B67}"/>
              </a:ext>
            </a:extLst>
          </p:cNvPr>
          <p:cNvPicPr>
            <a:picLocks noGrp="1" noChangeAspect="1"/>
          </p:cNvPicPr>
          <p:nvPr>
            <p:ph type="pic" sz="quarter" idx="28"/>
          </p:nvPr>
        </p:nvPicPr>
        <p:blipFill>
          <a:blip r:embed="rId4"/>
          <a:srcRect l="375" r="375"/>
          <a:stretch>
            <a:fillRect/>
          </a:stretch>
        </p:blipFill>
        <p:spPr>
          <a:prstGeom prst="rect">
            <a:avLst/>
          </a:prstGeom>
        </p:spPr>
      </p:pic>
      <p:sp>
        <p:nvSpPr>
          <p:cNvPr id="99" name="Text Placeholder 98">
            <a:extLst>
              <a:ext uri="{FF2B5EF4-FFF2-40B4-BE49-F238E27FC236}">
                <a16:creationId xmlns:a16="http://schemas.microsoft.com/office/drawing/2014/main" id="{3A32E54C-621B-48BA-A803-164046E2AE65}"/>
              </a:ext>
            </a:extLst>
          </p:cNvPr>
          <p:cNvSpPr>
            <a:spLocks noGrp="1"/>
          </p:cNvSpPr>
          <p:nvPr>
            <p:ph type="body" sz="quarter" idx="23"/>
          </p:nvPr>
        </p:nvSpPr>
        <p:spPr>
          <a:xfrm>
            <a:off x="4190069" y="5044309"/>
            <a:ext cx="3008631" cy="348162"/>
          </a:xfrm>
        </p:spPr>
        <p:txBody>
          <a:bodyPr lIns="91440" tIns="45720" rIns="91440" bIns="45720" anchor="t"/>
          <a:lstStyle/>
          <a:p>
            <a:r>
              <a:rPr lang="en-US" dirty="0">
                <a:solidFill>
                  <a:srgbClr val="0BE1FF"/>
                </a:solidFill>
                <a:ea typeface="+mj-lt"/>
                <a:cs typeface="+mj-lt"/>
              </a:rPr>
              <a:t>Personalized Rewards and Offers</a:t>
            </a:r>
            <a:endParaRPr lang="en-US" dirty="0"/>
          </a:p>
        </p:txBody>
      </p:sp>
      <p:pic>
        <p:nvPicPr>
          <p:cNvPr id="44" name="Picture Placeholder 43" descr="two people talking icon">
            <a:extLst>
              <a:ext uri="{FF2B5EF4-FFF2-40B4-BE49-F238E27FC236}">
                <a16:creationId xmlns:a16="http://schemas.microsoft.com/office/drawing/2014/main" id="{32FDE888-33A7-493E-A23F-0EAAB9E10952}"/>
              </a:ext>
            </a:extLst>
          </p:cNvPr>
          <p:cNvPicPr>
            <a:picLocks noGrp="1" noChangeAspect="1"/>
          </p:cNvPicPr>
          <p:nvPr>
            <p:ph type="pic" sz="quarter" idx="29"/>
          </p:nvPr>
        </p:nvPicPr>
        <p:blipFill>
          <a:blip r:embed="rId5"/>
          <a:srcRect t="131" b="131"/>
          <a:stretch>
            <a:fillRect/>
          </a:stretch>
        </p:blipFill>
        <p:spPr>
          <a:xfrm>
            <a:off x="7906631" y="4298696"/>
            <a:ext cx="603504" cy="603504"/>
          </a:xfrm>
          <a:prstGeom prst="rect">
            <a:avLst/>
          </a:prstGeom>
        </p:spPr>
      </p:pic>
      <p:sp>
        <p:nvSpPr>
          <p:cNvPr id="101" name="Text Placeholder 100">
            <a:extLst>
              <a:ext uri="{FF2B5EF4-FFF2-40B4-BE49-F238E27FC236}">
                <a16:creationId xmlns:a16="http://schemas.microsoft.com/office/drawing/2014/main" id="{9B8F2F1C-23A5-48F0-83ED-64D9A8A3E43E}"/>
              </a:ext>
            </a:extLst>
          </p:cNvPr>
          <p:cNvSpPr>
            <a:spLocks noGrp="1"/>
          </p:cNvSpPr>
          <p:nvPr>
            <p:ph type="body" sz="quarter" idx="25"/>
          </p:nvPr>
        </p:nvSpPr>
        <p:spPr>
          <a:xfrm>
            <a:off x="7913980" y="5047681"/>
            <a:ext cx="3008631" cy="348162"/>
          </a:xfrm>
        </p:spPr>
        <p:txBody>
          <a:bodyPr lIns="91440" tIns="45720" rIns="91440" bIns="45720" anchor="t"/>
          <a:lstStyle/>
          <a:p>
            <a:r>
              <a:rPr lang="en-US" dirty="0">
                <a:solidFill>
                  <a:srgbClr val="0BE1FF"/>
                </a:solidFill>
                <a:ea typeface="+mj-lt"/>
                <a:cs typeface="+mj-lt"/>
              </a:rPr>
              <a:t>Smart Savings Suggestions</a:t>
            </a:r>
            <a:endParaRPr lang="en-US" dirty="0"/>
          </a:p>
        </p:txBody>
      </p:sp>
    </p:spTree>
    <p:extLst>
      <p:ext uri="{BB962C8B-B14F-4D97-AF65-F5344CB8AC3E}">
        <p14:creationId xmlns:p14="http://schemas.microsoft.com/office/powerpoint/2010/main" val="1968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9EF1D37D-7D53-43D9-B054-3B3A36C7C4FF}"/>
              </a:ext>
            </a:extLst>
          </p:cNvPr>
          <p:cNvSpPr>
            <a:spLocks noGrp="1"/>
          </p:cNvSpPr>
          <p:nvPr>
            <p:ph type="title"/>
          </p:nvPr>
        </p:nvSpPr>
        <p:spPr>
          <a:xfrm>
            <a:off x="1413216" y="1465192"/>
            <a:ext cx="4989629" cy="2387771"/>
          </a:xfrm>
        </p:spPr>
        <p:txBody>
          <a:bodyPr/>
          <a:lstStyle/>
          <a:p>
            <a:r>
              <a:rPr lang="en-US"/>
              <a:t>Thank you </a:t>
            </a:r>
          </a:p>
        </p:txBody>
      </p:sp>
    </p:spTree>
    <p:extLst>
      <p:ext uri="{BB962C8B-B14F-4D97-AF65-F5344CB8AC3E}">
        <p14:creationId xmlns:p14="http://schemas.microsoft.com/office/powerpoint/2010/main" val="2806944598"/>
      </p:ext>
    </p:extLst>
  </p:cSld>
  <p:clrMapOvr>
    <a:masterClrMapping/>
  </p:clrMapOvr>
</p:sld>
</file>

<file path=ppt/theme/theme1.xml><?xml version="1.0" encoding="utf-8"?>
<a:theme xmlns:a="http://schemas.openxmlformats.org/drawingml/2006/main" name="Office Theme">
  <a:themeElements>
    <a:clrScheme name="Custom 18">
      <a:dk1>
        <a:sysClr val="windowText" lastClr="000000"/>
      </a:dk1>
      <a:lt1>
        <a:sysClr val="window" lastClr="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Custom 15">
      <a:majorFont>
        <a:latin typeface="Century Gothic Bold"/>
        <a:ea typeface=""/>
        <a:cs typeface=""/>
      </a:majorFont>
      <a:minorFont>
        <a:latin typeface="Dayton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3089DF1-5746-46EC-AE4D-E0FEEFA364EF}">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C3B034D-ACEF-4C52-A048-622E130B9A24}">
  <ds:schemaRefs>
    <ds:schemaRef ds:uri="http://schemas.microsoft.com/sharepoint/v3/contenttype/forms"/>
  </ds:schemaRefs>
</ds:datastoreItem>
</file>

<file path=customXml/itemProps3.xml><?xml version="1.0" encoding="utf-8"?>
<ds:datastoreItem xmlns:ds="http://schemas.openxmlformats.org/officeDocument/2006/customXml" ds:itemID="{08D07AFA-56ED-494E-AC96-7D874BD7F8DE}">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TM56488565</Template>
  <Application>Microsoft Office PowerPoint</Application>
  <PresentationFormat>Widescreen</PresentationFormat>
  <Slides>7</Slides>
  <Notes>2</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Banking bot powered by AI</vt:lpstr>
      <vt:lpstr>Overview</vt:lpstr>
      <vt:lpstr>Technology USED</vt:lpstr>
      <vt:lpstr>System architecture</vt:lpstr>
      <vt:lpstr>Use case diagram</vt:lpstr>
      <vt:lpstr>AI features In bot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
  <cp:revision>54</cp:revision>
  <dcterms:created xsi:type="dcterms:W3CDTF">2024-02-06T17:47:20Z</dcterms:created>
  <dcterms:modified xsi:type="dcterms:W3CDTF">2024-02-06T21:21:18Z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